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0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ags/tag24.xml" ContentType="application/vnd.openxmlformats-officedocument.presentationml.tag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717" r:id="rId3"/>
    <p:sldId id="601" r:id="rId4"/>
    <p:sldId id="685" r:id="rId5"/>
    <p:sldId id="602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  <p:sldId id="684" r:id="rId15"/>
    <p:sldId id="686" r:id="rId16"/>
    <p:sldId id="287" r:id="rId17"/>
    <p:sldId id="632" r:id="rId18"/>
    <p:sldId id="633" r:id="rId19"/>
    <p:sldId id="634" r:id="rId20"/>
    <p:sldId id="636" r:id="rId21"/>
    <p:sldId id="639" r:id="rId22"/>
    <p:sldId id="690" r:id="rId23"/>
    <p:sldId id="550" r:id="rId24"/>
    <p:sldId id="688" r:id="rId25"/>
    <p:sldId id="689" r:id="rId26"/>
    <p:sldId id="691" r:id="rId27"/>
    <p:sldId id="644" r:id="rId28"/>
    <p:sldId id="687" r:id="rId29"/>
    <p:sldId id="692" r:id="rId30"/>
    <p:sldId id="693" r:id="rId31"/>
    <p:sldId id="694" r:id="rId32"/>
    <p:sldId id="695" r:id="rId33"/>
    <p:sldId id="698" r:id="rId34"/>
    <p:sldId id="622" r:id="rId35"/>
    <p:sldId id="696" r:id="rId36"/>
    <p:sldId id="697" r:id="rId37"/>
    <p:sldId id="558" r:id="rId38"/>
    <p:sldId id="559" r:id="rId39"/>
    <p:sldId id="699" r:id="rId40"/>
    <p:sldId id="564" r:id="rId41"/>
    <p:sldId id="565" r:id="rId42"/>
    <p:sldId id="566" r:id="rId43"/>
    <p:sldId id="700" r:id="rId44"/>
    <p:sldId id="569" r:id="rId45"/>
    <p:sldId id="570" r:id="rId46"/>
    <p:sldId id="571" r:id="rId47"/>
    <p:sldId id="572" r:id="rId48"/>
    <p:sldId id="573" r:id="rId49"/>
    <p:sldId id="707" r:id="rId50"/>
    <p:sldId id="701" r:id="rId51"/>
    <p:sldId id="702" r:id="rId52"/>
    <p:sldId id="703" r:id="rId53"/>
    <p:sldId id="704" r:id="rId54"/>
    <p:sldId id="705" r:id="rId55"/>
    <p:sldId id="706" r:id="rId56"/>
    <p:sldId id="708" r:id="rId57"/>
    <p:sldId id="578" r:id="rId58"/>
    <p:sldId id="579" r:id="rId59"/>
    <p:sldId id="709" r:id="rId60"/>
    <p:sldId id="582" r:id="rId61"/>
    <p:sldId id="583" r:id="rId62"/>
    <p:sldId id="710" r:id="rId63"/>
    <p:sldId id="321" r:id="rId64"/>
    <p:sldId id="652" r:id="rId65"/>
    <p:sldId id="716" r:id="rId66"/>
    <p:sldId id="711" r:id="rId67"/>
    <p:sldId id="618" r:id="rId68"/>
    <p:sldId id="617" r:id="rId69"/>
    <p:sldId id="712" r:id="rId70"/>
    <p:sldId id="713" r:id="rId71"/>
    <p:sldId id="714" r:id="rId72"/>
    <p:sldId id="715" r:id="rId73"/>
    <p:sldId id="660" r:id="rId74"/>
  </p:sldIdLst>
  <p:sldSz cx="12192000" cy="6858000"/>
  <p:notesSz cx="6985000" cy="92837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Cambria Math" panose="02040503050406030204" pitchFamily="18" charset="0"/>
      <p:regular r:id="rId80"/>
    </p:embeddedFont>
    <p:embeddedFont>
      <p:font typeface="Century Gothic" panose="020B0502020202020204" pitchFamily="34" charset="0"/>
      <p:regular r:id="rId81"/>
      <p:bold r:id="rId82"/>
      <p:italic r:id="rId83"/>
      <p:boldItalic r:id="rId84"/>
    </p:embeddedFont>
    <p:embeddedFont>
      <p:font typeface="Helvetica Neue" panose="020B0604020202020204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hy9l5FQ2FdhfWoo82LAbHegheq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lennerster" initials="RG [2]" lastIdx="1" clrIdx="0">
    <p:extLst>
      <p:ext uri="{19B8F6BF-5375-455C-9EA6-DF929625EA0E}">
        <p15:presenceInfo xmlns:p15="http://schemas.microsoft.com/office/powerpoint/2012/main" userId="S-1-5-21-789336058-1897051121-725345543-172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4AA8F-5D9D-4E36-8DB4-7D4BB17762D7}" v="153" dt="2021-10-25T02:14:30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6" autoAdjust="0"/>
    <p:restoredTop sz="94719"/>
  </p:normalViewPr>
  <p:slideViewPr>
    <p:cSldViewPr snapToGrid="0">
      <p:cViewPr varScale="1">
        <p:scale>
          <a:sx n="58" d="100"/>
          <a:sy n="58" d="100"/>
        </p:scale>
        <p:origin x="5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89" Type="http://customschemas.google.com/relationships/presentationmetadata" Target="meta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B604AA8F-5D9D-4E36-8DB4-7D4BB17762D7}"/>
    <pc:docChg chg="undo custSel addSld delSld modSld sldOrd">
      <pc:chgData name="Rachel Glennerster" userId="22b29f2c-3762-428c-af7d-34ec02830929" providerId="ADAL" clId="{B604AA8F-5D9D-4E36-8DB4-7D4BB17762D7}" dt="2021-10-25T02:15:44.295" v="2587" actId="403"/>
      <pc:docMkLst>
        <pc:docMk/>
      </pc:docMkLst>
      <pc:sldChg chg="modSp mod">
        <pc:chgData name="Rachel Glennerster" userId="22b29f2c-3762-428c-af7d-34ec02830929" providerId="ADAL" clId="{B604AA8F-5D9D-4E36-8DB4-7D4BB17762D7}" dt="2021-10-24T02:00:21.324" v="28" actId="20577"/>
        <pc:sldMkLst>
          <pc:docMk/>
          <pc:sldMk cId="0" sldId="256"/>
        </pc:sldMkLst>
        <pc:spChg chg="mod">
          <ac:chgData name="Rachel Glennerster" userId="22b29f2c-3762-428c-af7d-34ec02830929" providerId="ADAL" clId="{B604AA8F-5D9D-4E36-8DB4-7D4BB17762D7}" dt="2021-10-24T02:00:21.324" v="28" actId="20577"/>
          <ac:spMkLst>
            <pc:docMk/>
            <pc:sldMk cId="0" sldId="256"/>
            <ac:spMk id="165" creationId="{00000000-0000-0000-0000-000000000000}"/>
          </ac:spMkLst>
        </pc:spChg>
      </pc:sldChg>
      <pc:sldChg chg="new del">
        <pc:chgData name="Rachel Glennerster" userId="22b29f2c-3762-428c-af7d-34ec02830929" providerId="ADAL" clId="{B604AA8F-5D9D-4E36-8DB4-7D4BB17762D7}" dt="2021-10-24T02:00:59.361" v="43" actId="680"/>
        <pc:sldMkLst>
          <pc:docMk/>
          <pc:sldMk cId="1780863653" sldId="257"/>
        </pc:sldMkLst>
      </pc:sldChg>
      <pc:sldChg chg="modSp mod">
        <pc:chgData name="Rachel Glennerster" userId="22b29f2c-3762-428c-af7d-34ec02830929" providerId="ADAL" clId="{B604AA8F-5D9D-4E36-8DB4-7D4BB17762D7}" dt="2021-10-24T02:37:05.180" v="708" actId="207"/>
        <pc:sldMkLst>
          <pc:docMk/>
          <pc:sldMk cId="1182778697" sldId="287"/>
        </pc:sldMkLst>
        <pc:spChg chg="mod">
          <ac:chgData name="Rachel Glennerster" userId="22b29f2c-3762-428c-af7d-34ec02830929" providerId="ADAL" clId="{B604AA8F-5D9D-4E36-8DB4-7D4BB17762D7}" dt="2021-10-24T02:28:00.076" v="677" actId="1076"/>
          <ac:spMkLst>
            <pc:docMk/>
            <pc:sldMk cId="1182778697" sldId="287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2:28:05.766" v="678" actId="1076"/>
          <ac:spMkLst>
            <pc:docMk/>
            <pc:sldMk cId="1182778697" sldId="287"/>
            <ac:spMk id="10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7:05.180" v="708" actId="207"/>
          <ac:graphicFrameMkLst>
            <pc:docMk/>
            <pc:sldMk cId="1182778697" sldId="287"/>
            <ac:graphicFrameMk id="8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2:00:26.332" v="29" actId="47"/>
        <pc:sldMkLst>
          <pc:docMk/>
          <pc:sldMk cId="365899065" sldId="308"/>
        </pc:sldMkLst>
      </pc:sldChg>
      <pc:sldChg chg="modSp mod">
        <pc:chgData name="Rachel Glennerster" userId="22b29f2c-3762-428c-af7d-34ec02830929" providerId="ADAL" clId="{B604AA8F-5D9D-4E36-8DB4-7D4BB17762D7}" dt="2021-10-24T14:30:50.015" v="1843" actId="1076"/>
        <pc:sldMkLst>
          <pc:docMk/>
          <pc:sldMk cId="1928376991" sldId="321"/>
        </pc:sldMkLst>
        <pc:spChg chg="mod">
          <ac:chgData name="Rachel Glennerster" userId="22b29f2c-3762-428c-af7d-34ec02830929" providerId="ADAL" clId="{B604AA8F-5D9D-4E36-8DB4-7D4BB17762D7}" dt="2021-10-24T14:30:39.843" v="1840" actId="1076"/>
          <ac:spMkLst>
            <pc:docMk/>
            <pc:sldMk cId="1928376991" sldId="321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14:27:34.239" v="1832" actId="6549"/>
          <ac:spMkLst>
            <pc:docMk/>
            <pc:sldMk cId="1928376991" sldId="321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14:30:42.835" v="1841" actId="1076"/>
          <ac:graphicFrameMkLst>
            <pc:docMk/>
            <pc:sldMk cId="1928376991" sldId="321"/>
            <ac:graphicFrameMk id="5" creationId="{00000000-0000-0000-0000-000000000000}"/>
          </ac:graphicFrameMkLst>
        </pc:graphicFrameChg>
        <pc:graphicFrameChg chg="mod">
          <ac:chgData name="Rachel Glennerster" userId="22b29f2c-3762-428c-af7d-34ec02830929" providerId="ADAL" clId="{B604AA8F-5D9D-4E36-8DB4-7D4BB17762D7}" dt="2021-10-24T14:30:45.023" v="1842" actId="1076"/>
          <ac:graphicFrameMkLst>
            <pc:docMk/>
            <pc:sldMk cId="1928376991" sldId="321"/>
            <ac:graphicFrameMk id="6" creationId="{00000000-0000-0000-0000-000000000000}"/>
          </ac:graphicFrameMkLst>
        </pc:graphicFrameChg>
        <pc:graphicFrameChg chg="mod">
          <ac:chgData name="Rachel Glennerster" userId="22b29f2c-3762-428c-af7d-34ec02830929" providerId="ADAL" clId="{B604AA8F-5D9D-4E36-8DB4-7D4BB17762D7}" dt="2021-10-24T14:30:50.015" v="1843" actId="1076"/>
          <ac:graphicFrameMkLst>
            <pc:docMk/>
            <pc:sldMk cId="1928376991" sldId="321"/>
            <ac:graphicFrameMk id="7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2:39:39.409" v="766" actId="47"/>
        <pc:sldMkLst>
          <pc:docMk/>
          <pc:sldMk cId="3030965120" sldId="540"/>
        </pc:sldMkLst>
      </pc:sldChg>
      <pc:sldChg chg="del">
        <pc:chgData name="Rachel Glennerster" userId="22b29f2c-3762-428c-af7d-34ec02830929" providerId="ADAL" clId="{B604AA8F-5D9D-4E36-8DB4-7D4BB17762D7}" dt="2021-10-24T02:39:59.946" v="785" actId="47"/>
        <pc:sldMkLst>
          <pc:docMk/>
          <pc:sldMk cId="4232736581" sldId="541"/>
        </pc:sldMkLst>
      </pc:sldChg>
      <pc:sldChg chg="del">
        <pc:chgData name="Rachel Glennerster" userId="22b29f2c-3762-428c-af7d-34ec02830929" providerId="ADAL" clId="{B604AA8F-5D9D-4E36-8DB4-7D4BB17762D7}" dt="2021-10-24T02:40:57.621" v="806" actId="47"/>
        <pc:sldMkLst>
          <pc:docMk/>
          <pc:sldMk cId="3499017438" sldId="542"/>
        </pc:sldMkLst>
      </pc:sldChg>
      <pc:sldChg chg="del">
        <pc:chgData name="Rachel Glennerster" userId="22b29f2c-3762-428c-af7d-34ec02830929" providerId="ADAL" clId="{B604AA8F-5D9D-4E36-8DB4-7D4BB17762D7}" dt="2021-10-24T02:50:42.215" v="976" actId="47"/>
        <pc:sldMkLst>
          <pc:docMk/>
          <pc:sldMk cId="3938966641" sldId="546"/>
        </pc:sldMkLst>
      </pc:sldChg>
      <pc:sldChg chg="modSp mod">
        <pc:chgData name="Rachel Glennerster" userId="22b29f2c-3762-428c-af7d-34ec02830929" providerId="ADAL" clId="{B604AA8F-5D9D-4E36-8DB4-7D4BB17762D7}" dt="2021-10-24T02:43:58.913" v="846" actId="1076"/>
        <pc:sldMkLst>
          <pc:docMk/>
          <pc:sldMk cId="3373231730" sldId="550"/>
        </pc:sldMkLst>
        <pc:spChg chg="mod">
          <ac:chgData name="Rachel Glennerster" userId="22b29f2c-3762-428c-af7d-34ec02830929" providerId="ADAL" clId="{B604AA8F-5D9D-4E36-8DB4-7D4BB17762D7}" dt="2021-10-24T02:43:58.913" v="846" actId="1076"/>
          <ac:spMkLst>
            <pc:docMk/>
            <pc:sldMk cId="3373231730" sldId="550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43:40.508" v="844" actId="207"/>
          <ac:graphicFrameMkLst>
            <pc:docMk/>
            <pc:sldMk cId="3373231730" sldId="550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3:04:41.162" v="1213" actId="47"/>
        <pc:sldMkLst>
          <pc:docMk/>
          <pc:sldMk cId="808259693" sldId="553"/>
        </pc:sldMkLst>
      </pc:sldChg>
      <pc:sldChg chg="modSp mod">
        <pc:chgData name="Rachel Glennerster" userId="22b29f2c-3762-428c-af7d-34ec02830929" providerId="ADAL" clId="{B604AA8F-5D9D-4E36-8DB4-7D4BB17762D7}" dt="2021-10-24T03:26:51.123" v="1334" actId="207"/>
        <pc:sldMkLst>
          <pc:docMk/>
          <pc:sldMk cId="3073472387" sldId="558"/>
        </pc:sldMkLst>
        <pc:spChg chg="mod">
          <ac:chgData name="Rachel Glennerster" userId="22b29f2c-3762-428c-af7d-34ec02830929" providerId="ADAL" clId="{B604AA8F-5D9D-4E36-8DB4-7D4BB17762D7}" dt="2021-10-24T03:26:42.458" v="1332" actId="1076"/>
          <ac:spMkLst>
            <pc:docMk/>
            <pc:sldMk cId="3073472387" sldId="558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6:51.123" v="1334" actId="207"/>
          <ac:graphicFrameMkLst>
            <pc:docMk/>
            <pc:sldMk cId="3073472387" sldId="558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27:12.474" v="1338" actId="207"/>
        <pc:sldMkLst>
          <pc:docMk/>
          <pc:sldMk cId="384138593" sldId="559"/>
        </pc:sldMkLst>
        <pc:spChg chg="mod">
          <ac:chgData name="Rachel Glennerster" userId="22b29f2c-3762-428c-af7d-34ec02830929" providerId="ADAL" clId="{B604AA8F-5D9D-4E36-8DB4-7D4BB17762D7}" dt="2021-10-24T03:27:05.514" v="1336" actId="1076"/>
          <ac:spMkLst>
            <pc:docMk/>
            <pc:sldMk cId="384138593" sldId="559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7:12.474" v="1338" actId="207"/>
          <ac:graphicFrameMkLst>
            <pc:docMk/>
            <pc:sldMk cId="384138593" sldId="559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3:28:03.632" v="1370" actId="47"/>
        <pc:sldMkLst>
          <pc:docMk/>
          <pc:sldMk cId="3322472372" sldId="563"/>
        </pc:sldMkLst>
      </pc:sldChg>
      <pc:sldChg chg="modSp mod">
        <pc:chgData name="Rachel Glennerster" userId="22b29f2c-3762-428c-af7d-34ec02830929" providerId="ADAL" clId="{B604AA8F-5D9D-4E36-8DB4-7D4BB17762D7}" dt="2021-10-24T03:28:23.067" v="1374" actId="207"/>
        <pc:sldMkLst>
          <pc:docMk/>
          <pc:sldMk cId="3597676444" sldId="564"/>
        </pc:sldMkLst>
        <pc:spChg chg="mod">
          <ac:chgData name="Rachel Glennerster" userId="22b29f2c-3762-428c-af7d-34ec02830929" providerId="ADAL" clId="{B604AA8F-5D9D-4E36-8DB4-7D4BB17762D7}" dt="2021-10-24T03:28:11.627" v="1372" actId="1076"/>
          <ac:spMkLst>
            <pc:docMk/>
            <pc:sldMk cId="3597676444" sldId="564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8:23.067" v="1374" actId="207"/>
          <ac:graphicFrameMkLst>
            <pc:docMk/>
            <pc:sldMk cId="3597676444" sldId="564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5T02:12:15.720" v="2542" actId="14100"/>
        <pc:sldMkLst>
          <pc:docMk/>
          <pc:sldMk cId="1942409137" sldId="565"/>
        </pc:sldMkLst>
        <pc:spChg chg="mod">
          <ac:chgData name="Rachel Glennerster" userId="22b29f2c-3762-428c-af7d-34ec02830929" providerId="ADAL" clId="{B604AA8F-5D9D-4E36-8DB4-7D4BB17762D7}" dt="2021-10-24T03:28:36.848" v="1376" actId="6549"/>
          <ac:spMkLst>
            <pc:docMk/>
            <pc:sldMk cId="1942409137" sldId="565"/>
            <ac:spMk id="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2:12:15.720" v="2542" actId="14100"/>
          <ac:spMkLst>
            <pc:docMk/>
            <pc:sldMk cId="1942409137" sldId="565"/>
            <ac:spMk id="3584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8:52.169" v="1380" actId="207"/>
          <ac:graphicFrameMkLst>
            <pc:docMk/>
            <pc:sldMk cId="1942409137" sldId="565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29:15.462" v="1385" actId="207"/>
        <pc:sldMkLst>
          <pc:docMk/>
          <pc:sldMk cId="1288250348" sldId="566"/>
        </pc:sldMkLst>
        <pc:spChg chg="mod">
          <ac:chgData name="Rachel Glennerster" userId="22b29f2c-3762-428c-af7d-34ec02830929" providerId="ADAL" clId="{B604AA8F-5D9D-4E36-8DB4-7D4BB17762D7}" dt="2021-10-24T03:29:06.328" v="1382" actId="1076"/>
          <ac:spMkLst>
            <pc:docMk/>
            <pc:sldMk cId="1288250348" sldId="566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9:15.462" v="1385" actId="207"/>
          <ac:graphicFrameMkLst>
            <pc:docMk/>
            <pc:sldMk cId="1288250348" sldId="566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3:29:52.111" v="1401" actId="47"/>
        <pc:sldMkLst>
          <pc:docMk/>
          <pc:sldMk cId="816671177" sldId="567"/>
        </pc:sldMkLst>
      </pc:sldChg>
      <pc:sldChg chg="modSp mod">
        <pc:chgData name="Rachel Glennerster" userId="22b29f2c-3762-428c-af7d-34ec02830929" providerId="ADAL" clId="{B604AA8F-5D9D-4E36-8DB4-7D4BB17762D7}" dt="2021-10-24T03:31:06.183" v="1408" actId="207"/>
        <pc:sldMkLst>
          <pc:docMk/>
          <pc:sldMk cId="297327739" sldId="569"/>
        </pc:sldMkLst>
        <pc:spChg chg="mod">
          <ac:chgData name="Rachel Glennerster" userId="22b29f2c-3762-428c-af7d-34ec02830929" providerId="ADAL" clId="{B604AA8F-5D9D-4E36-8DB4-7D4BB17762D7}" dt="2021-10-24T03:30:55.417" v="1406" actId="6549"/>
          <ac:spMkLst>
            <pc:docMk/>
            <pc:sldMk cId="297327739" sldId="569"/>
            <ac:spMk id="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30:50.582" v="1405" actId="207"/>
          <ac:spMkLst>
            <pc:docMk/>
            <pc:sldMk cId="297327739" sldId="569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31:06.183" v="1408" actId="207"/>
          <ac:graphicFrameMkLst>
            <pc:docMk/>
            <pc:sldMk cId="297327739" sldId="569"/>
            <ac:graphicFrameMk id="5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31:49.318" v="1414" actId="207"/>
        <pc:sldMkLst>
          <pc:docMk/>
          <pc:sldMk cId="867544240" sldId="570"/>
        </pc:sldMkLst>
        <pc:spChg chg="mod">
          <ac:chgData name="Rachel Glennerster" userId="22b29f2c-3762-428c-af7d-34ec02830929" providerId="ADAL" clId="{B604AA8F-5D9D-4E36-8DB4-7D4BB17762D7}" dt="2021-10-24T03:31:36.715" v="1412" actId="1076"/>
          <ac:spMkLst>
            <pc:docMk/>
            <pc:sldMk cId="867544240" sldId="570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31:28.191" v="1410" actId="6549"/>
          <ac:spMkLst>
            <pc:docMk/>
            <pc:sldMk cId="867544240" sldId="570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31:49.318" v="1414" actId="207"/>
          <ac:graphicFrameMkLst>
            <pc:docMk/>
            <pc:sldMk cId="867544240" sldId="570"/>
            <ac:graphicFrameMk id="6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5T02:13:32.705" v="2582" actId="1076"/>
        <pc:sldMkLst>
          <pc:docMk/>
          <pc:sldMk cId="3296149706" sldId="571"/>
        </pc:sldMkLst>
        <pc:spChg chg="mod">
          <ac:chgData name="Rachel Glennerster" userId="22b29f2c-3762-428c-af7d-34ec02830929" providerId="ADAL" clId="{B604AA8F-5D9D-4E36-8DB4-7D4BB17762D7}" dt="2021-10-25T02:13:32.705" v="2582" actId="1076"/>
          <ac:spMkLst>
            <pc:docMk/>
            <pc:sldMk cId="3296149706" sldId="571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2:13:00.070" v="2579" actId="6549"/>
          <ac:spMkLst>
            <pc:docMk/>
            <pc:sldMk cId="3296149706" sldId="571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5T02:13:27.102" v="2581" actId="207"/>
          <ac:graphicFrameMkLst>
            <pc:docMk/>
            <pc:sldMk cId="3296149706" sldId="571"/>
            <ac:graphicFrameMk id="5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32:25.449" v="1422" actId="1076"/>
        <pc:sldMkLst>
          <pc:docMk/>
          <pc:sldMk cId="393350413" sldId="572"/>
        </pc:sldMkLst>
        <pc:spChg chg="mod">
          <ac:chgData name="Rachel Glennerster" userId="22b29f2c-3762-428c-af7d-34ec02830929" providerId="ADAL" clId="{B604AA8F-5D9D-4E36-8DB4-7D4BB17762D7}" dt="2021-10-24T03:32:03.985" v="1417" actId="1076"/>
          <ac:spMkLst>
            <pc:docMk/>
            <pc:sldMk cId="393350413" sldId="572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32:00.913" v="1416" actId="6549"/>
          <ac:spMkLst>
            <pc:docMk/>
            <pc:sldMk cId="393350413" sldId="572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32:25.449" v="1422" actId="1076"/>
          <ac:graphicFrameMkLst>
            <pc:docMk/>
            <pc:sldMk cId="393350413" sldId="572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32:55.019" v="1428" actId="1076"/>
        <pc:sldMkLst>
          <pc:docMk/>
          <pc:sldMk cId="2536683931" sldId="573"/>
        </pc:sldMkLst>
        <pc:spChg chg="mod">
          <ac:chgData name="Rachel Glennerster" userId="22b29f2c-3762-428c-af7d-34ec02830929" providerId="ADAL" clId="{B604AA8F-5D9D-4E36-8DB4-7D4BB17762D7}" dt="2021-10-24T03:32:55.019" v="1428" actId="1076"/>
          <ac:spMkLst>
            <pc:docMk/>
            <pc:sldMk cId="2536683931" sldId="573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32:39.323" v="1424" actId="6549"/>
          <ac:spMkLst>
            <pc:docMk/>
            <pc:sldMk cId="2536683931" sldId="573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32:50.130" v="1427" actId="207"/>
          <ac:graphicFrameMkLst>
            <pc:docMk/>
            <pc:sldMk cId="2536683931" sldId="573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3:33:19.096" v="1438" actId="47"/>
        <pc:sldMkLst>
          <pc:docMk/>
          <pc:sldMk cId="2110381350" sldId="574"/>
        </pc:sldMkLst>
      </pc:sldChg>
      <pc:sldChg chg="modSp del mod">
        <pc:chgData name="Rachel Glennerster" userId="22b29f2c-3762-428c-af7d-34ec02830929" providerId="ADAL" clId="{B604AA8F-5D9D-4E36-8DB4-7D4BB17762D7}" dt="2021-10-24T03:33:21.730" v="1439" actId="47"/>
        <pc:sldMkLst>
          <pc:docMk/>
          <pc:sldMk cId="324645109" sldId="575"/>
        </pc:sldMkLst>
        <pc:spChg chg="mod">
          <ac:chgData name="Rachel Glennerster" userId="22b29f2c-3762-428c-af7d-34ec02830929" providerId="ADAL" clId="{B604AA8F-5D9D-4E36-8DB4-7D4BB17762D7}" dt="2021-10-24T03:30:31.950" v="1402" actId="27636"/>
          <ac:spMkLst>
            <pc:docMk/>
            <pc:sldMk cId="324645109" sldId="575"/>
            <ac:spMk id="2" creationId="{00000000-0000-0000-0000-000000000000}"/>
          </ac:spMkLst>
        </pc:spChg>
      </pc:sldChg>
      <pc:sldChg chg="del">
        <pc:chgData name="Rachel Glennerster" userId="22b29f2c-3762-428c-af7d-34ec02830929" providerId="ADAL" clId="{B604AA8F-5D9D-4E36-8DB4-7D4BB17762D7}" dt="2021-10-24T14:23:05.255" v="1599" actId="47"/>
        <pc:sldMkLst>
          <pc:docMk/>
          <pc:sldMk cId="2903451950" sldId="577"/>
        </pc:sldMkLst>
      </pc:sldChg>
      <pc:sldChg chg="modSp mod">
        <pc:chgData name="Rachel Glennerster" userId="22b29f2c-3762-428c-af7d-34ec02830929" providerId="ADAL" clId="{B604AA8F-5D9D-4E36-8DB4-7D4BB17762D7}" dt="2021-10-24T14:23:39.021" v="1663" actId="207"/>
        <pc:sldMkLst>
          <pc:docMk/>
          <pc:sldMk cId="1129309743" sldId="578"/>
        </pc:sldMkLst>
        <pc:spChg chg="mod">
          <ac:chgData name="Rachel Glennerster" userId="22b29f2c-3762-428c-af7d-34ec02830929" providerId="ADAL" clId="{B604AA8F-5D9D-4E36-8DB4-7D4BB17762D7}" dt="2021-10-24T14:23:25.843" v="1661" actId="1076"/>
          <ac:spMkLst>
            <pc:docMk/>
            <pc:sldMk cId="1129309743" sldId="578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14:23:39.021" v="1663" actId="207"/>
          <ac:graphicFrameMkLst>
            <pc:docMk/>
            <pc:sldMk cId="1129309743" sldId="578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14:24:30.943" v="1700" actId="207"/>
        <pc:sldMkLst>
          <pc:docMk/>
          <pc:sldMk cId="1794201903" sldId="579"/>
        </pc:sldMkLst>
        <pc:spChg chg="mod">
          <ac:chgData name="Rachel Glennerster" userId="22b29f2c-3762-428c-af7d-34ec02830929" providerId="ADAL" clId="{B604AA8F-5D9D-4E36-8DB4-7D4BB17762D7}" dt="2021-10-24T14:24:30.943" v="1700" actId="207"/>
          <ac:spMkLst>
            <pc:docMk/>
            <pc:sldMk cId="1794201903" sldId="579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14:24:24.667" v="1699" actId="20577"/>
          <ac:spMkLst>
            <pc:docMk/>
            <pc:sldMk cId="1794201903" sldId="579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14:24:17.532" v="1667" actId="1076"/>
          <ac:graphicFrameMkLst>
            <pc:docMk/>
            <pc:sldMk cId="1794201903" sldId="579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5T02:15:29.018" v="2586" actId="47"/>
        <pc:sldMkLst>
          <pc:docMk/>
          <pc:sldMk cId="4246758643" sldId="581"/>
        </pc:sldMkLst>
      </pc:sldChg>
      <pc:sldChg chg="modSp mod">
        <pc:chgData name="Rachel Glennerster" userId="22b29f2c-3762-428c-af7d-34ec02830929" providerId="ADAL" clId="{B604AA8F-5D9D-4E36-8DB4-7D4BB17762D7}" dt="2021-10-24T14:25:43.221" v="1739" actId="207"/>
        <pc:sldMkLst>
          <pc:docMk/>
          <pc:sldMk cId="3079675898" sldId="582"/>
        </pc:sldMkLst>
        <pc:spChg chg="mod">
          <ac:chgData name="Rachel Glennerster" userId="22b29f2c-3762-428c-af7d-34ec02830929" providerId="ADAL" clId="{B604AA8F-5D9D-4E36-8DB4-7D4BB17762D7}" dt="2021-10-24T14:25:37.752" v="1738" actId="1076"/>
          <ac:spMkLst>
            <pc:docMk/>
            <pc:sldMk cId="3079675898" sldId="582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14:25:43.221" v="1739" actId="207"/>
          <ac:graphicFrameMkLst>
            <pc:docMk/>
            <pc:sldMk cId="3079675898" sldId="582"/>
            <ac:graphicFrameMk id="5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14:26:14.596" v="1776" actId="207"/>
        <pc:sldMkLst>
          <pc:docMk/>
          <pc:sldMk cId="1473960037" sldId="583"/>
        </pc:sldMkLst>
        <pc:spChg chg="mod">
          <ac:chgData name="Rachel Glennerster" userId="22b29f2c-3762-428c-af7d-34ec02830929" providerId="ADAL" clId="{B604AA8F-5D9D-4E36-8DB4-7D4BB17762D7}" dt="2021-10-24T14:26:14.596" v="1776" actId="207"/>
          <ac:spMkLst>
            <pc:docMk/>
            <pc:sldMk cId="1473960037" sldId="583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14:25:56.697" v="1772" actId="6549"/>
          <ac:spMkLst>
            <pc:docMk/>
            <pc:sldMk cId="1473960037" sldId="583"/>
            <ac:spMk id="3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14:26:09.420" v="1775" actId="207"/>
          <ac:graphicFrameMkLst>
            <pc:docMk/>
            <pc:sldMk cId="1473960037" sldId="583"/>
            <ac:graphicFrameMk id="4" creationId="{00000000-0000-0000-0000-000000000000}"/>
          </ac:graphicFrameMkLst>
        </pc:graphicFrameChg>
      </pc:sldChg>
      <pc:sldChg chg="addSp delSp modSp del mod">
        <pc:chgData name="Rachel Glennerster" userId="22b29f2c-3762-428c-af7d-34ec02830929" providerId="ADAL" clId="{B604AA8F-5D9D-4E36-8DB4-7D4BB17762D7}" dt="2021-10-25T01:23:18.356" v="1896" actId="47"/>
        <pc:sldMkLst>
          <pc:docMk/>
          <pc:sldMk cId="1389893554" sldId="587"/>
        </pc:sldMkLst>
        <pc:spChg chg="add mod">
          <ac:chgData name="Rachel Glennerster" userId="22b29f2c-3762-428c-af7d-34ec02830929" providerId="ADAL" clId="{B604AA8F-5D9D-4E36-8DB4-7D4BB17762D7}" dt="2021-10-25T01:22:52.219" v="1848" actId="21"/>
          <ac:spMkLst>
            <pc:docMk/>
            <pc:sldMk cId="1389893554" sldId="587"/>
            <ac:spMk id="5" creationId="{66DF65D5-7813-4679-9FCE-38710798B017}"/>
          </ac:spMkLst>
        </pc:spChg>
        <pc:spChg chg="del">
          <ac:chgData name="Rachel Glennerster" userId="22b29f2c-3762-428c-af7d-34ec02830929" providerId="ADAL" clId="{B604AA8F-5D9D-4E36-8DB4-7D4BB17762D7}" dt="2021-10-25T01:22:52.219" v="1848" actId="21"/>
          <ac:spMkLst>
            <pc:docMk/>
            <pc:sldMk cId="1389893554" sldId="587"/>
            <ac:spMk id="71684" creationId="{00000000-0000-0000-0000-000000000000}"/>
          </ac:spMkLst>
        </pc:spChg>
      </pc:sldChg>
      <pc:sldChg chg="del">
        <pc:chgData name="Rachel Glennerster" userId="22b29f2c-3762-428c-af7d-34ec02830929" providerId="ADAL" clId="{B604AA8F-5D9D-4E36-8DB4-7D4BB17762D7}" dt="2021-10-25T01:54:08.287" v="2292" actId="47"/>
        <pc:sldMkLst>
          <pc:docMk/>
          <pc:sldMk cId="915599404" sldId="591"/>
        </pc:sldMkLst>
      </pc:sldChg>
      <pc:sldChg chg="delSp modSp del mod delAnim">
        <pc:chgData name="Rachel Glennerster" userId="22b29f2c-3762-428c-af7d-34ec02830929" providerId="ADAL" clId="{B604AA8F-5D9D-4E36-8DB4-7D4BB17762D7}" dt="2021-10-24T03:01:39.943" v="1107" actId="47"/>
        <pc:sldMkLst>
          <pc:docMk/>
          <pc:sldMk cId="2677341898" sldId="594"/>
        </pc:sldMkLst>
        <pc:spChg chg="del">
          <ac:chgData name="Rachel Glennerster" userId="22b29f2c-3762-428c-af7d-34ec02830929" providerId="ADAL" clId="{B604AA8F-5D9D-4E36-8DB4-7D4BB17762D7}" dt="2021-10-24T02:57:32.382" v="1077" actId="21"/>
          <ac:spMkLst>
            <pc:docMk/>
            <pc:sldMk cId="2677341898" sldId="594"/>
            <ac:spMk id="9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9:31.172" v="1099" actId="21"/>
          <ac:spMkLst>
            <pc:docMk/>
            <pc:sldMk cId="2677341898" sldId="594"/>
            <ac:spMk id="10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7:46.436" v="1080" actId="21"/>
          <ac:spMkLst>
            <pc:docMk/>
            <pc:sldMk cId="2677341898" sldId="594"/>
            <ac:spMk id="12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8:00.117" v="1083" actId="21"/>
          <ac:spMkLst>
            <pc:docMk/>
            <pc:sldMk cId="2677341898" sldId="594"/>
            <ac:spMk id="13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8:24.783" v="1086" actId="21"/>
          <ac:spMkLst>
            <pc:docMk/>
            <pc:sldMk cId="2677341898" sldId="594"/>
            <ac:spMk id="14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8:37.160" v="1088" actId="21"/>
          <ac:spMkLst>
            <pc:docMk/>
            <pc:sldMk cId="2677341898" sldId="594"/>
            <ac:spMk id="15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5:07.305" v="1058" actId="21"/>
          <ac:spMkLst>
            <pc:docMk/>
            <pc:sldMk cId="2677341898" sldId="594"/>
            <ac:spMk id="17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4:50.109" v="1054" actId="21"/>
          <ac:spMkLst>
            <pc:docMk/>
            <pc:sldMk cId="2677341898" sldId="594"/>
            <ac:spMk id="21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6:33.852" v="1067" actId="21"/>
          <ac:spMkLst>
            <pc:docMk/>
            <pc:sldMk cId="2677341898" sldId="594"/>
            <ac:spMk id="22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7:15.249" v="1074" actId="21"/>
          <ac:spMkLst>
            <pc:docMk/>
            <pc:sldMk cId="2677341898" sldId="594"/>
            <ac:spMk id="29" creationId="{00000000-0000-0000-0000-000000000000}"/>
          </ac:spMkLst>
        </pc:spChg>
        <pc:spChg chg="del">
          <ac:chgData name="Rachel Glennerster" userId="22b29f2c-3762-428c-af7d-34ec02830929" providerId="ADAL" clId="{B604AA8F-5D9D-4E36-8DB4-7D4BB17762D7}" dt="2021-10-24T02:58:53.703" v="1091" actId="21"/>
          <ac:spMkLst>
            <pc:docMk/>
            <pc:sldMk cId="2677341898" sldId="594"/>
            <ac:spMk id="30" creationId="{00000000-0000-0000-0000-000000000000}"/>
          </ac:spMkLst>
        </pc:spChg>
        <pc:picChg chg="mod">
          <ac:chgData name="Rachel Glennerster" userId="22b29f2c-3762-428c-af7d-34ec02830929" providerId="ADAL" clId="{B604AA8F-5D9D-4E36-8DB4-7D4BB17762D7}" dt="2021-10-24T02:53:05.823" v="1037" actId="1076"/>
          <ac:picMkLst>
            <pc:docMk/>
            <pc:sldMk cId="2677341898" sldId="594"/>
            <ac:picMk id="7" creationId="{00000000-0000-0000-0000-000000000000}"/>
          </ac:picMkLst>
        </pc:picChg>
        <pc:picChg chg="del">
          <ac:chgData name="Rachel Glennerster" userId="22b29f2c-3762-428c-af7d-34ec02830929" providerId="ADAL" clId="{B604AA8F-5D9D-4E36-8DB4-7D4BB17762D7}" dt="2021-10-24T02:54:01.454" v="1046" actId="21"/>
          <ac:picMkLst>
            <pc:docMk/>
            <pc:sldMk cId="2677341898" sldId="594"/>
            <ac:picMk id="8" creationId="{00000000-0000-0000-0000-000000000000}"/>
          </ac:picMkLst>
        </pc:picChg>
        <pc:picChg chg="del">
          <ac:chgData name="Rachel Glennerster" userId="22b29f2c-3762-428c-af7d-34ec02830929" providerId="ADAL" clId="{B604AA8F-5D9D-4E36-8DB4-7D4BB17762D7}" dt="2021-10-24T02:53:12.964" v="1038" actId="21"/>
          <ac:picMkLst>
            <pc:docMk/>
            <pc:sldMk cId="2677341898" sldId="594"/>
            <ac:picMk id="16" creationId="{00000000-0000-0000-0000-000000000000}"/>
          </ac:picMkLst>
        </pc:picChg>
        <pc:picChg chg="del">
          <ac:chgData name="Rachel Glennerster" userId="22b29f2c-3762-428c-af7d-34ec02830929" providerId="ADAL" clId="{B604AA8F-5D9D-4E36-8DB4-7D4BB17762D7}" dt="2021-10-24T02:52:00.381" v="1024" actId="21"/>
          <ac:picMkLst>
            <pc:docMk/>
            <pc:sldMk cId="2677341898" sldId="594"/>
            <ac:picMk id="19" creationId="{00000000-0000-0000-0000-000000000000}"/>
          </ac:picMkLst>
        </pc:picChg>
        <pc:picChg chg="del">
          <ac:chgData name="Rachel Glennerster" userId="22b29f2c-3762-428c-af7d-34ec02830929" providerId="ADAL" clId="{B604AA8F-5D9D-4E36-8DB4-7D4BB17762D7}" dt="2021-10-24T02:52:32.349" v="1032" actId="21"/>
          <ac:picMkLst>
            <pc:docMk/>
            <pc:sldMk cId="2677341898" sldId="594"/>
            <ac:picMk id="27" creationId="{00000000-0000-0000-0000-000000000000}"/>
          </ac:picMkLst>
        </pc:picChg>
        <pc:picChg chg="del">
          <ac:chgData name="Rachel Glennerster" userId="22b29f2c-3762-428c-af7d-34ec02830929" providerId="ADAL" clId="{B604AA8F-5D9D-4E36-8DB4-7D4BB17762D7}" dt="2021-10-24T02:53:30.339" v="1041" actId="21"/>
          <ac:picMkLst>
            <pc:docMk/>
            <pc:sldMk cId="2677341898" sldId="594"/>
            <ac:picMk id="28" creationId="{00000000-0000-0000-0000-000000000000}"/>
          </ac:picMkLst>
        </pc:picChg>
        <pc:cxnChg chg="del">
          <ac:chgData name="Rachel Glennerster" userId="22b29f2c-3762-428c-af7d-34ec02830929" providerId="ADAL" clId="{B604AA8F-5D9D-4E36-8DB4-7D4BB17762D7}" dt="2021-10-24T02:59:02.793" v="1093" actId="21"/>
          <ac:cxnSpMkLst>
            <pc:docMk/>
            <pc:sldMk cId="2677341898" sldId="594"/>
            <ac:cxnSpMk id="33" creationId="{00000000-0000-0000-0000-000000000000}"/>
          </ac:cxnSpMkLst>
        </pc:cxnChg>
      </pc:sldChg>
      <pc:sldChg chg="del">
        <pc:chgData name="Rachel Glennerster" userId="22b29f2c-3762-428c-af7d-34ec02830929" providerId="ADAL" clId="{B604AA8F-5D9D-4E36-8DB4-7D4BB17762D7}" dt="2021-10-24T02:00:26.955" v="30" actId="47"/>
        <pc:sldMkLst>
          <pc:docMk/>
          <pc:sldMk cId="4092721527" sldId="595"/>
        </pc:sldMkLst>
      </pc:sldChg>
      <pc:sldChg chg="del">
        <pc:chgData name="Rachel Glennerster" userId="22b29f2c-3762-428c-af7d-34ec02830929" providerId="ADAL" clId="{B604AA8F-5D9D-4E36-8DB4-7D4BB17762D7}" dt="2021-10-24T02:00:27.272" v="31" actId="47"/>
        <pc:sldMkLst>
          <pc:docMk/>
          <pc:sldMk cId="3649674994" sldId="596"/>
        </pc:sldMkLst>
      </pc:sldChg>
      <pc:sldChg chg="del">
        <pc:chgData name="Rachel Glennerster" userId="22b29f2c-3762-428c-af7d-34ec02830929" providerId="ADAL" clId="{B604AA8F-5D9D-4E36-8DB4-7D4BB17762D7}" dt="2021-10-24T02:00:27.904" v="34" actId="47"/>
        <pc:sldMkLst>
          <pc:docMk/>
          <pc:sldMk cId="3762801738" sldId="597"/>
        </pc:sldMkLst>
      </pc:sldChg>
      <pc:sldChg chg="del">
        <pc:chgData name="Rachel Glennerster" userId="22b29f2c-3762-428c-af7d-34ec02830929" providerId="ADAL" clId="{B604AA8F-5D9D-4E36-8DB4-7D4BB17762D7}" dt="2021-10-24T02:00:28.079" v="35" actId="47"/>
        <pc:sldMkLst>
          <pc:docMk/>
          <pc:sldMk cId="623122104" sldId="598"/>
        </pc:sldMkLst>
      </pc:sldChg>
      <pc:sldChg chg="del">
        <pc:chgData name="Rachel Glennerster" userId="22b29f2c-3762-428c-af7d-34ec02830929" providerId="ADAL" clId="{B604AA8F-5D9D-4E36-8DB4-7D4BB17762D7}" dt="2021-10-24T02:00:28.470" v="37" actId="47"/>
        <pc:sldMkLst>
          <pc:docMk/>
          <pc:sldMk cId="236260221" sldId="599"/>
        </pc:sldMkLst>
      </pc:sldChg>
      <pc:sldChg chg="add del">
        <pc:chgData name="Rachel Glennerster" userId="22b29f2c-3762-428c-af7d-34ec02830929" providerId="ADAL" clId="{B604AA8F-5D9D-4E36-8DB4-7D4BB17762D7}" dt="2021-10-24T03:05:23.159" v="1217" actId="47"/>
        <pc:sldMkLst>
          <pc:docMk/>
          <pc:sldMk cId="3171883597" sldId="600"/>
        </pc:sldMkLst>
      </pc:sldChg>
      <pc:sldChg chg="addSp delSp modSp new mod ord">
        <pc:chgData name="Rachel Glennerster" userId="22b29f2c-3762-428c-af7d-34ec02830929" providerId="ADAL" clId="{B604AA8F-5D9D-4E36-8DB4-7D4BB17762D7}" dt="2021-10-24T02:03:18.567" v="214" actId="20577"/>
        <pc:sldMkLst>
          <pc:docMk/>
          <pc:sldMk cId="958353673" sldId="601"/>
        </pc:sldMkLst>
        <pc:spChg chg="mod">
          <ac:chgData name="Rachel Glennerster" userId="22b29f2c-3762-428c-af7d-34ec02830929" providerId="ADAL" clId="{B604AA8F-5D9D-4E36-8DB4-7D4BB17762D7}" dt="2021-10-24T02:03:18.567" v="214" actId="20577"/>
          <ac:spMkLst>
            <pc:docMk/>
            <pc:sldMk cId="958353673" sldId="601"/>
            <ac:spMk id="2" creationId="{8F7553A2-65B2-41D9-96DA-AE570A2711E0}"/>
          </ac:spMkLst>
        </pc:spChg>
        <pc:spChg chg="del">
          <ac:chgData name="Rachel Glennerster" userId="22b29f2c-3762-428c-af7d-34ec02830929" providerId="ADAL" clId="{B604AA8F-5D9D-4E36-8DB4-7D4BB17762D7}" dt="2021-10-24T02:01:13.083" v="47" actId="478"/>
          <ac:spMkLst>
            <pc:docMk/>
            <pc:sldMk cId="958353673" sldId="601"/>
            <ac:spMk id="3" creationId="{38BB54CD-E46F-45E9-9134-863FA29161A9}"/>
          </ac:spMkLst>
        </pc:spChg>
        <pc:graphicFrameChg chg="add del mod modGraphic">
          <ac:chgData name="Rachel Glennerster" userId="22b29f2c-3762-428c-af7d-34ec02830929" providerId="ADAL" clId="{B604AA8F-5D9D-4E36-8DB4-7D4BB17762D7}" dt="2021-10-24T02:02:01.638" v="50" actId="478"/>
          <ac:graphicFrameMkLst>
            <pc:docMk/>
            <pc:sldMk cId="958353673" sldId="601"/>
            <ac:graphicFrameMk id="4" creationId="{F082DB26-D559-4B19-932B-3F62B9101F6F}"/>
          </ac:graphicFrameMkLst>
        </pc:graphicFrameChg>
        <pc:picChg chg="add mod">
          <ac:chgData name="Rachel Glennerster" userId="22b29f2c-3762-428c-af7d-34ec02830929" providerId="ADAL" clId="{B604AA8F-5D9D-4E36-8DB4-7D4BB17762D7}" dt="2021-10-24T02:02:14.418" v="53" actId="1076"/>
          <ac:picMkLst>
            <pc:docMk/>
            <pc:sldMk cId="958353673" sldId="601"/>
            <ac:picMk id="6" creationId="{2726F3B5-50D8-424F-8D06-627353E0627F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05:18.590" v="363" actId="1076"/>
        <pc:sldMkLst>
          <pc:docMk/>
          <pc:sldMk cId="477695976" sldId="602"/>
        </pc:sldMkLst>
        <pc:spChg chg="mod">
          <ac:chgData name="Rachel Glennerster" userId="22b29f2c-3762-428c-af7d-34ec02830929" providerId="ADAL" clId="{B604AA8F-5D9D-4E36-8DB4-7D4BB17762D7}" dt="2021-10-24T02:05:18.590" v="363" actId="1076"/>
          <ac:spMkLst>
            <pc:docMk/>
            <pc:sldMk cId="477695976" sldId="602"/>
            <ac:spMk id="2" creationId="{A79C2E5E-0F49-48EA-971D-9D228AD4468B}"/>
          </ac:spMkLst>
        </pc:spChg>
        <pc:spChg chg="del">
          <ac:chgData name="Rachel Glennerster" userId="22b29f2c-3762-428c-af7d-34ec02830929" providerId="ADAL" clId="{B604AA8F-5D9D-4E36-8DB4-7D4BB17762D7}" dt="2021-10-24T02:04:20.656" v="219" actId="478"/>
          <ac:spMkLst>
            <pc:docMk/>
            <pc:sldMk cId="477695976" sldId="602"/>
            <ac:spMk id="3" creationId="{6D9C30B1-FE17-4BD5-9174-502CCE1C6D0C}"/>
          </ac:spMkLst>
        </pc:spChg>
        <pc:picChg chg="add mod">
          <ac:chgData name="Rachel Glennerster" userId="22b29f2c-3762-428c-af7d-34ec02830929" providerId="ADAL" clId="{B604AA8F-5D9D-4E36-8DB4-7D4BB17762D7}" dt="2021-10-24T02:04:28.859" v="221" actId="1076"/>
          <ac:picMkLst>
            <pc:docMk/>
            <pc:sldMk cId="477695976" sldId="602"/>
            <ac:picMk id="4" creationId="{255DBB8E-EA9B-4188-8F89-5D33FEF09E8D}"/>
          </ac:picMkLst>
        </pc:picChg>
      </pc:sldChg>
      <pc:sldChg chg="del">
        <pc:chgData name="Rachel Glennerster" userId="22b29f2c-3762-428c-af7d-34ec02830929" providerId="ADAL" clId="{B604AA8F-5D9D-4E36-8DB4-7D4BB17762D7}" dt="2021-10-24T02:00:28.274" v="36" actId="47"/>
        <pc:sldMkLst>
          <pc:docMk/>
          <pc:sldMk cId="3512257512" sldId="602"/>
        </pc:sldMkLst>
      </pc:sldChg>
      <pc:sldChg chg="del">
        <pc:chgData name="Rachel Glennerster" userId="22b29f2c-3762-428c-af7d-34ec02830929" providerId="ADAL" clId="{B604AA8F-5D9D-4E36-8DB4-7D4BB17762D7}" dt="2021-10-24T02:00:27.688" v="33" actId="47"/>
        <pc:sldMkLst>
          <pc:docMk/>
          <pc:sldMk cId="2309791795" sldId="603"/>
        </pc:sldMkLst>
      </pc:sldChg>
      <pc:sldChg chg="delSp new del mod">
        <pc:chgData name="Rachel Glennerster" userId="22b29f2c-3762-428c-af7d-34ec02830929" providerId="ADAL" clId="{B604AA8F-5D9D-4E36-8DB4-7D4BB17762D7}" dt="2021-10-24T14:30:24.555" v="1838" actId="47"/>
        <pc:sldMkLst>
          <pc:docMk/>
          <pc:sldMk cId="2528845289" sldId="603"/>
        </pc:sldMkLst>
        <pc:spChg chg="del">
          <ac:chgData name="Rachel Glennerster" userId="22b29f2c-3762-428c-af7d-34ec02830929" providerId="ADAL" clId="{B604AA8F-5D9D-4E36-8DB4-7D4BB17762D7}" dt="2021-10-24T02:06:04.022" v="365" actId="478"/>
          <ac:spMkLst>
            <pc:docMk/>
            <pc:sldMk cId="2528845289" sldId="603"/>
            <ac:spMk id="3" creationId="{2383FCD9-854A-4F92-BB1B-726B47D31611}"/>
          </ac:spMkLst>
        </pc:spChg>
      </pc:sldChg>
      <pc:sldChg chg="del">
        <pc:chgData name="Rachel Glennerster" userId="22b29f2c-3762-428c-af7d-34ec02830929" providerId="ADAL" clId="{B604AA8F-5D9D-4E36-8DB4-7D4BB17762D7}" dt="2021-10-24T02:00:28.887" v="39" actId="47"/>
        <pc:sldMkLst>
          <pc:docMk/>
          <pc:sldMk cId="3776143240" sldId="604"/>
        </pc:sldMkLst>
      </pc:sldChg>
      <pc:sldChg chg="del">
        <pc:chgData name="Rachel Glennerster" userId="22b29f2c-3762-428c-af7d-34ec02830929" providerId="ADAL" clId="{B604AA8F-5D9D-4E36-8DB4-7D4BB17762D7}" dt="2021-10-24T02:00:28.672" v="38" actId="47"/>
        <pc:sldMkLst>
          <pc:docMk/>
          <pc:sldMk cId="3593198753" sldId="606"/>
        </pc:sldMkLst>
      </pc:sldChg>
      <pc:sldChg chg="del">
        <pc:chgData name="Rachel Glennerster" userId="22b29f2c-3762-428c-af7d-34ec02830929" providerId="ADAL" clId="{B604AA8F-5D9D-4E36-8DB4-7D4BB17762D7}" dt="2021-10-24T02:00:29.862" v="40" actId="47"/>
        <pc:sldMkLst>
          <pc:docMk/>
          <pc:sldMk cId="4172346098" sldId="607"/>
        </pc:sldMkLst>
      </pc:sldChg>
      <pc:sldChg chg="del">
        <pc:chgData name="Rachel Glennerster" userId="22b29f2c-3762-428c-af7d-34ec02830929" providerId="ADAL" clId="{B604AA8F-5D9D-4E36-8DB4-7D4BB17762D7}" dt="2021-10-24T02:00:27.488" v="32" actId="47"/>
        <pc:sldMkLst>
          <pc:docMk/>
          <pc:sldMk cId="2868287300" sldId="608"/>
        </pc:sldMkLst>
      </pc:sldChg>
      <pc:sldChg chg="modSp mod">
        <pc:chgData name="Rachel Glennerster" userId="22b29f2c-3762-428c-af7d-34ec02830929" providerId="ADAL" clId="{B604AA8F-5D9D-4E36-8DB4-7D4BB17762D7}" dt="2021-10-25T01:32:37.519" v="2009" actId="20577"/>
        <pc:sldMkLst>
          <pc:docMk/>
          <pc:sldMk cId="1739438826" sldId="617"/>
        </pc:sldMkLst>
        <pc:spChg chg="mod">
          <ac:chgData name="Rachel Glennerster" userId="22b29f2c-3762-428c-af7d-34ec02830929" providerId="ADAL" clId="{B604AA8F-5D9D-4E36-8DB4-7D4BB17762D7}" dt="2021-10-25T01:27:41.922" v="1958" actId="1076"/>
          <ac:spMkLst>
            <pc:docMk/>
            <pc:sldMk cId="1739438826" sldId="617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37.519" v="2009" actId="20577"/>
          <ac:spMkLst>
            <pc:docMk/>
            <pc:sldMk cId="1739438826" sldId="617"/>
            <ac:spMk id="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27.986" v="2007" actId="1076"/>
          <ac:spMkLst>
            <pc:docMk/>
            <pc:sldMk cId="1739438826" sldId="617"/>
            <ac:spMk id="5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0:54.914" v="1991" actId="1076"/>
          <ac:spMkLst>
            <pc:docMk/>
            <pc:sldMk cId="1739438826" sldId="617"/>
            <ac:spMk id="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02.239" v="2001" actId="1076"/>
          <ac:spMkLst>
            <pc:docMk/>
            <pc:sldMk cId="1739438826" sldId="617"/>
            <ac:spMk id="7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32.662" v="2008" actId="1076"/>
          <ac:spMkLst>
            <pc:docMk/>
            <pc:sldMk cId="1739438826" sldId="617"/>
            <ac:spMk id="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7:46.258" v="1959" actId="1076"/>
          <ac:spMkLst>
            <pc:docMk/>
            <pc:sldMk cId="1739438826" sldId="617"/>
            <ac:spMk id="10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8:24.575" v="1966" actId="207"/>
          <ac:spMkLst>
            <pc:docMk/>
            <pc:sldMk cId="1739438826" sldId="617"/>
            <ac:spMk id="3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9:54.203" v="1981" actId="1076"/>
          <ac:spMkLst>
            <pc:docMk/>
            <pc:sldMk cId="1739438826" sldId="617"/>
            <ac:spMk id="5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9:22.735" v="1973" actId="1076"/>
          <ac:spMkLst>
            <pc:docMk/>
            <pc:sldMk cId="1739438826" sldId="617"/>
            <ac:spMk id="60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10.486" v="2003" actId="1076"/>
          <ac:spMkLst>
            <pc:docMk/>
            <pc:sldMk cId="1739438826" sldId="617"/>
            <ac:spMk id="6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9:56.316" v="1982" actId="1076"/>
          <ac:spMkLst>
            <pc:docMk/>
            <pc:sldMk cId="1739438826" sldId="617"/>
            <ac:spMk id="6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2:17.619" v="2005" actId="1076"/>
          <ac:spMkLst>
            <pc:docMk/>
            <pc:sldMk cId="1739438826" sldId="617"/>
            <ac:spMk id="6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31:55.923" v="1999" actId="1076"/>
          <ac:spMkLst>
            <pc:docMk/>
            <pc:sldMk cId="1739438826" sldId="617"/>
            <ac:spMk id="112" creationId="{00000000-0000-0000-0000-000000000000}"/>
          </ac:spMkLst>
        </pc:spChg>
        <pc:grpChg chg="mod">
          <ac:chgData name="Rachel Glennerster" userId="22b29f2c-3762-428c-af7d-34ec02830929" providerId="ADAL" clId="{B604AA8F-5D9D-4E36-8DB4-7D4BB17762D7}" dt="2021-10-25T01:29:27.564" v="1974" actId="1076"/>
          <ac:grpSpMkLst>
            <pc:docMk/>
            <pc:sldMk cId="1739438826" sldId="617"/>
            <ac:grpSpMk id="89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30:01.326" v="1983" actId="1076"/>
          <ac:grpSpMkLst>
            <pc:docMk/>
            <pc:sldMk cId="1739438826" sldId="617"/>
            <ac:grpSpMk id="101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32:21.107" v="2006" actId="1076"/>
          <ac:grpSpMkLst>
            <pc:docMk/>
            <pc:sldMk cId="1739438826" sldId="617"/>
            <ac:grpSpMk id="107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32:14.306" v="2004" actId="1076"/>
          <ac:grpSpMkLst>
            <pc:docMk/>
            <pc:sldMk cId="1739438826" sldId="617"/>
            <ac:grpSpMk id="119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31:08.774" v="1993" actId="1076"/>
          <ac:grpSpMkLst>
            <pc:docMk/>
            <pc:sldMk cId="1739438826" sldId="617"/>
            <ac:grpSpMk id="135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31:59.790" v="2000" actId="1076"/>
          <ac:grpSpMkLst>
            <pc:docMk/>
            <pc:sldMk cId="1739438826" sldId="617"/>
            <ac:grpSpMk id="142" creationId="{00000000-0000-0000-0000-000000000000}"/>
          </ac:grpSpMkLst>
        </pc:grpChg>
        <pc:picChg chg="mod">
          <ac:chgData name="Rachel Glennerster" userId="22b29f2c-3762-428c-af7d-34ec02830929" providerId="ADAL" clId="{B604AA8F-5D9D-4E36-8DB4-7D4BB17762D7}" dt="2021-10-25T01:31:39.203" v="1997" actId="1076"/>
          <ac:picMkLst>
            <pc:docMk/>
            <pc:sldMk cId="1739438826" sldId="617"/>
            <ac:picMk id="71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5T01:31:15.967" v="1994" actId="1076"/>
          <ac:picMkLst>
            <pc:docMk/>
            <pc:sldMk cId="1739438826" sldId="617"/>
            <ac:picMk id="72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5T01:31:33.753" v="1996" actId="1076"/>
          <ac:picMkLst>
            <pc:docMk/>
            <pc:sldMk cId="1739438826" sldId="617"/>
            <ac:picMk id="77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5T01:31:46.053" v="1998" actId="1076"/>
          <ac:picMkLst>
            <pc:docMk/>
            <pc:sldMk cId="1739438826" sldId="617"/>
            <ac:picMk id="78" creationId="{00000000-0000-0000-0000-000000000000}"/>
          </ac:picMkLst>
        </pc:picChg>
      </pc:sldChg>
      <pc:sldChg chg="modSp mod">
        <pc:chgData name="Rachel Glennerster" userId="22b29f2c-3762-428c-af7d-34ec02830929" providerId="ADAL" clId="{B604AA8F-5D9D-4E36-8DB4-7D4BB17762D7}" dt="2021-10-25T01:27:13.136" v="1957" actId="20577"/>
        <pc:sldMkLst>
          <pc:docMk/>
          <pc:sldMk cId="3222268031" sldId="618"/>
        </pc:sldMkLst>
        <pc:spChg chg="mod">
          <ac:chgData name="Rachel Glennerster" userId="22b29f2c-3762-428c-af7d-34ec02830929" providerId="ADAL" clId="{B604AA8F-5D9D-4E36-8DB4-7D4BB17762D7}" dt="2021-10-25T01:23:32.512" v="1897" actId="1076"/>
          <ac:spMkLst>
            <pc:docMk/>
            <pc:sldMk cId="3222268031" sldId="618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7:09.343" v="1956" actId="20577"/>
          <ac:spMkLst>
            <pc:docMk/>
            <pc:sldMk cId="3222268031" sldId="618"/>
            <ac:spMk id="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7:13.136" v="1957" actId="20577"/>
          <ac:spMkLst>
            <pc:docMk/>
            <pc:sldMk cId="3222268031" sldId="618"/>
            <ac:spMk id="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31.592" v="1907" actId="1076"/>
          <ac:spMkLst>
            <pc:docMk/>
            <pc:sldMk cId="3222268031" sldId="618"/>
            <ac:spMk id="5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34.100" v="1908" actId="1076"/>
          <ac:spMkLst>
            <pc:docMk/>
            <pc:sldMk cId="3222268031" sldId="618"/>
            <ac:spMk id="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4:50.314" v="1901" actId="207"/>
          <ac:spMkLst>
            <pc:docMk/>
            <pc:sldMk cId="3222268031" sldId="618"/>
            <ac:spMk id="3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12.400" v="1904" actId="207"/>
          <ac:spMkLst>
            <pc:docMk/>
            <pc:sldMk cId="3222268031" sldId="618"/>
            <ac:spMk id="5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19.549" v="1905" actId="207"/>
          <ac:spMkLst>
            <pc:docMk/>
            <pc:sldMk cId="3222268031" sldId="618"/>
            <ac:spMk id="5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6:09.370" v="1914" actId="1076"/>
          <ac:spMkLst>
            <pc:docMk/>
            <pc:sldMk cId="3222268031" sldId="618"/>
            <ac:spMk id="60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6:26.852" v="1917" actId="1076"/>
          <ac:spMkLst>
            <pc:docMk/>
            <pc:sldMk cId="3222268031" sldId="618"/>
            <ac:spMk id="6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6:50.233" v="1922" actId="1076"/>
          <ac:spMkLst>
            <pc:docMk/>
            <pc:sldMk cId="3222268031" sldId="618"/>
            <ac:spMk id="6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6:33.339" v="1919" actId="1076"/>
          <ac:spMkLst>
            <pc:docMk/>
            <pc:sldMk cId="3222268031" sldId="618"/>
            <ac:spMk id="6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6:42.080" v="1921" actId="1076"/>
          <ac:spMkLst>
            <pc:docMk/>
            <pc:sldMk cId="3222268031" sldId="618"/>
            <ac:spMk id="6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52.048" v="1910" actId="1076"/>
          <ac:spMkLst>
            <pc:docMk/>
            <pc:sldMk cId="3222268031" sldId="618"/>
            <ac:spMk id="6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7:01.005" v="1924" actId="1076"/>
          <ac:spMkLst>
            <pc:docMk/>
            <pc:sldMk cId="3222268031" sldId="618"/>
            <ac:spMk id="70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25:55.906" v="1911" actId="1076"/>
          <ac:spMkLst>
            <pc:docMk/>
            <pc:sldMk cId="3222268031" sldId="618"/>
            <ac:spMk id="112" creationId="{00000000-0000-0000-0000-000000000000}"/>
          </ac:spMkLst>
        </pc:spChg>
        <pc:grpChg chg="mod">
          <ac:chgData name="Rachel Glennerster" userId="22b29f2c-3762-428c-af7d-34ec02830929" providerId="ADAL" clId="{B604AA8F-5D9D-4E36-8DB4-7D4BB17762D7}" dt="2021-10-25T01:26:13.578" v="1915" actId="1076"/>
          <ac:grpSpMkLst>
            <pc:docMk/>
            <pc:sldMk cId="3222268031" sldId="618"/>
            <ac:grpSpMk id="89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26:55.795" v="1923" actId="1076"/>
          <ac:grpSpMkLst>
            <pc:docMk/>
            <pc:sldMk cId="3222268031" sldId="618"/>
            <ac:grpSpMk id="101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26:38.079" v="1920" actId="1076"/>
          <ac:grpSpMkLst>
            <pc:docMk/>
            <pc:sldMk cId="3222268031" sldId="618"/>
            <ac:grpSpMk id="107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26:31.068" v="1918" actId="1076"/>
          <ac:grpSpMkLst>
            <pc:docMk/>
            <pc:sldMk cId="3222268031" sldId="618"/>
            <ac:grpSpMk id="119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25:44.220" v="1909" actId="1076"/>
          <ac:grpSpMkLst>
            <pc:docMk/>
            <pc:sldMk cId="3222268031" sldId="618"/>
            <ac:grpSpMk id="135" creationId="{00000000-0000-0000-0000-000000000000}"/>
          </ac:grpSpMkLst>
        </pc:grpChg>
        <pc:grpChg chg="mod">
          <ac:chgData name="Rachel Glennerster" userId="22b29f2c-3762-428c-af7d-34ec02830929" providerId="ADAL" clId="{B604AA8F-5D9D-4E36-8DB4-7D4BB17762D7}" dt="2021-10-25T01:26:02.225" v="1912" actId="1076"/>
          <ac:grpSpMkLst>
            <pc:docMk/>
            <pc:sldMk cId="3222268031" sldId="618"/>
            <ac:grpSpMk id="142" creationId="{00000000-0000-0000-0000-000000000000}"/>
          </ac:grpSpMkLst>
        </pc:grpChg>
      </pc:sldChg>
      <pc:sldChg chg="addSp delSp modSp mod">
        <pc:chgData name="Rachel Glennerster" userId="22b29f2c-3762-428c-af7d-34ec02830929" providerId="ADAL" clId="{B604AA8F-5D9D-4E36-8DB4-7D4BB17762D7}" dt="2021-10-24T03:25:30.664" v="1292" actId="1076"/>
        <pc:sldMkLst>
          <pc:docMk/>
          <pc:sldMk cId="296834090" sldId="622"/>
        </pc:sldMkLst>
        <pc:spChg chg="del mod">
          <ac:chgData name="Rachel Glennerster" userId="22b29f2c-3762-428c-af7d-34ec02830929" providerId="ADAL" clId="{B604AA8F-5D9D-4E36-8DB4-7D4BB17762D7}" dt="2021-10-24T03:22:18.728" v="1224" actId="478"/>
          <ac:spMkLst>
            <pc:docMk/>
            <pc:sldMk cId="296834090" sldId="622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25:20.607" v="1291" actId="20577"/>
          <ac:spMkLst>
            <pc:docMk/>
            <pc:sldMk cId="296834090" sldId="622"/>
            <ac:spMk id="3" creationId="{00000000-0000-0000-0000-000000000000}"/>
          </ac:spMkLst>
        </pc:spChg>
        <pc:spChg chg="add del mod">
          <ac:chgData name="Rachel Glennerster" userId="22b29f2c-3762-428c-af7d-34ec02830929" providerId="ADAL" clId="{B604AA8F-5D9D-4E36-8DB4-7D4BB17762D7}" dt="2021-10-24T03:25:05.092" v="1282" actId="478"/>
          <ac:spMkLst>
            <pc:docMk/>
            <pc:sldMk cId="296834090" sldId="622"/>
            <ac:spMk id="9" creationId="{EC5BEFFB-EDE4-45E4-AA55-A8FC60AFA044}"/>
          </ac:spMkLst>
        </pc:spChg>
        <pc:spChg chg="mod">
          <ac:chgData name="Rachel Glennerster" userId="22b29f2c-3762-428c-af7d-34ec02830929" providerId="ADAL" clId="{B604AA8F-5D9D-4E36-8DB4-7D4BB17762D7}" dt="2021-10-24T03:25:30.664" v="1292" actId="1076"/>
          <ac:spMkLst>
            <pc:docMk/>
            <pc:sldMk cId="296834090" sldId="622"/>
            <ac:spMk id="3584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19:54.393" v="1220" actId="207"/>
          <ac:graphicFrameMkLst>
            <pc:docMk/>
            <pc:sldMk cId="296834090" sldId="622"/>
            <ac:graphicFrameMk id="4" creationId="{00000000-0000-0000-0000-000000000000}"/>
          </ac:graphicFrameMkLst>
        </pc:graphicFrameChg>
      </pc:sldChg>
      <pc:sldChg chg="modSp del mod">
        <pc:chgData name="Rachel Glennerster" userId="22b29f2c-3762-428c-af7d-34ec02830929" providerId="ADAL" clId="{B604AA8F-5D9D-4E36-8DB4-7D4BB17762D7}" dt="2021-10-24T02:10:05.497" v="443" actId="47"/>
        <pc:sldMkLst>
          <pc:docMk/>
          <pc:sldMk cId="2468617359" sldId="623"/>
        </pc:sldMkLst>
        <pc:spChg chg="mod">
          <ac:chgData name="Rachel Glennerster" userId="22b29f2c-3762-428c-af7d-34ec02830929" providerId="ADAL" clId="{B604AA8F-5D9D-4E36-8DB4-7D4BB17762D7}" dt="2021-10-24T02:06:25.410" v="366" actId="20577"/>
          <ac:spMkLst>
            <pc:docMk/>
            <pc:sldMk cId="2468617359" sldId="623"/>
            <ac:spMk id="2" creationId="{00000000-0000-0000-0000-000000000000}"/>
          </ac:spMkLst>
        </pc:spChg>
      </pc:sldChg>
      <pc:sldChg chg="del">
        <pc:chgData name="Rachel Glennerster" userId="22b29f2c-3762-428c-af7d-34ec02830929" providerId="ADAL" clId="{B604AA8F-5D9D-4E36-8DB4-7D4BB17762D7}" dt="2021-10-24T02:11:23.705" v="486" actId="47"/>
        <pc:sldMkLst>
          <pc:docMk/>
          <pc:sldMk cId="1135105630" sldId="624"/>
        </pc:sldMkLst>
      </pc:sldChg>
      <pc:sldChg chg="del">
        <pc:chgData name="Rachel Glennerster" userId="22b29f2c-3762-428c-af7d-34ec02830929" providerId="ADAL" clId="{B604AA8F-5D9D-4E36-8DB4-7D4BB17762D7}" dt="2021-10-24T02:13:12.513" v="559" actId="47"/>
        <pc:sldMkLst>
          <pc:docMk/>
          <pc:sldMk cId="3865901494" sldId="625"/>
        </pc:sldMkLst>
      </pc:sldChg>
      <pc:sldChg chg="del">
        <pc:chgData name="Rachel Glennerster" userId="22b29f2c-3762-428c-af7d-34ec02830929" providerId="ADAL" clId="{B604AA8F-5D9D-4E36-8DB4-7D4BB17762D7}" dt="2021-10-24T02:20:23.878" v="602" actId="47"/>
        <pc:sldMkLst>
          <pc:docMk/>
          <pc:sldMk cId="3756683228" sldId="629"/>
        </pc:sldMkLst>
      </pc:sldChg>
      <pc:sldChg chg="del">
        <pc:chgData name="Rachel Glennerster" userId="22b29f2c-3762-428c-af7d-34ec02830929" providerId="ADAL" clId="{B604AA8F-5D9D-4E36-8DB4-7D4BB17762D7}" dt="2021-10-24T02:21:32.073" v="612" actId="47"/>
        <pc:sldMkLst>
          <pc:docMk/>
          <pc:sldMk cId="415502987" sldId="630"/>
        </pc:sldMkLst>
      </pc:sldChg>
      <pc:sldChg chg="del">
        <pc:chgData name="Rachel Glennerster" userId="22b29f2c-3762-428c-af7d-34ec02830929" providerId="ADAL" clId="{B604AA8F-5D9D-4E36-8DB4-7D4BB17762D7}" dt="2021-10-24T02:22:44.427" v="622" actId="47"/>
        <pc:sldMkLst>
          <pc:docMk/>
          <pc:sldMk cId="3770432353" sldId="631"/>
        </pc:sldMkLst>
      </pc:sldChg>
      <pc:sldChg chg="modSp mod">
        <pc:chgData name="Rachel Glennerster" userId="22b29f2c-3762-428c-af7d-34ec02830929" providerId="ADAL" clId="{B604AA8F-5D9D-4E36-8DB4-7D4BB17762D7}" dt="2021-10-25T02:00:54.380" v="2462" actId="1076"/>
        <pc:sldMkLst>
          <pc:docMk/>
          <pc:sldMk cId="4257685659" sldId="632"/>
        </pc:sldMkLst>
        <pc:spChg chg="mod">
          <ac:chgData name="Rachel Glennerster" userId="22b29f2c-3762-428c-af7d-34ec02830929" providerId="ADAL" clId="{B604AA8F-5D9D-4E36-8DB4-7D4BB17762D7}" dt="2021-10-24T02:28:25.926" v="680" actId="1076"/>
          <ac:spMkLst>
            <pc:docMk/>
            <pc:sldMk cId="4257685659" sldId="632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2:00:54.380" v="2462" actId="1076"/>
          <ac:spMkLst>
            <pc:docMk/>
            <pc:sldMk cId="4257685659" sldId="632"/>
            <ac:spMk id="10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7:12.600" v="709" actId="207"/>
          <ac:graphicFrameMkLst>
            <pc:docMk/>
            <pc:sldMk cId="4257685659" sldId="632"/>
            <ac:graphicFrameMk id="8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5T02:01:11.887" v="2464" actId="20577"/>
        <pc:sldMkLst>
          <pc:docMk/>
          <pc:sldMk cId="3649670507" sldId="633"/>
        </pc:sldMkLst>
        <pc:spChg chg="mod">
          <ac:chgData name="Rachel Glennerster" userId="22b29f2c-3762-428c-af7d-34ec02830929" providerId="ADAL" clId="{B604AA8F-5D9D-4E36-8DB4-7D4BB17762D7}" dt="2021-10-24T02:28:36.608" v="682" actId="1076"/>
          <ac:spMkLst>
            <pc:docMk/>
            <pc:sldMk cId="3649670507" sldId="633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2:01:11.887" v="2464" actId="20577"/>
          <ac:spMkLst>
            <pc:docMk/>
            <pc:sldMk cId="3649670507" sldId="633"/>
            <ac:spMk id="10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5:30.534" v="702" actId="207"/>
          <ac:graphicFrameMkLst>
            <pc:docMk/>
            <pc:sldMk cId="3649670507" sldId="633"/>
            <ac:graphicFrameMk id="8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2:35:57.370" v="704" actId="207"/>
        <pc:sldMkLst>
          <pc:docMk/>
          <pc:sldMk cId="1555238609" sldId="634"/>
        </pc:sldMkLst>
        <pc:spChg chg="mod">
          <ac:chgData name="Rachel Glennerster" userId="22b29f2c-3762-428c-af7d-34ec02830929" providerId="ADAL" clId="{B604AA8F-5D9D-4E36-8DB4-7D4BB17762D7}" dt="2021-10-24T02:28:48.274" v="684" actId="1076"/>
          <ac:spMkLst>
            <pc:docMk/>
            <pc:sldMk cId="1555238609" sldId="634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5:57.370" v="704" actId="207"/>
          <ac:graphicFrameMkLst>
            <pc:docMk/>
            <pc:sldMk cId="1555238609" sldId="634"/>
            <ac:graphicFrameMk id="8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2:36:07.272" v="705" actId="207"/>
        <pc:sldMkLst>
          <pc:docMk/>
          <pc:sldMk cId="270829597" sldId="636"/>
        </pc:sldMkLst>
        <pc:spChg chg="mod">
          <ac:chgData name="Rachel Glennerster" userId="22b29f2c-3762-428c-af7d-34ec02830929" providerId="ADAL" clId="{B604AA8F-5D9D-4E36-8DB4-7D4BB17762D7}" dt="2021-10-24T02:28:58.484" v="686" actId="1076"/>
          <ac:spMkLst>
            <pc:docMk/>
            <pc:sldMk cId="270829597" sldId="636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6:07.272" v="705" actId="207"/>
          <ac:graphicFrameMkLst>
            <pc:docMk/>
            <pc:sldMk cId="270829597" sldId="636"/>
            <ac:graphicFrameMk id="8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2:37:28.489" v="710" actId="207"/>
        <pc:sldMkLst>
          <pc:docMk/>
          <pc:sldMk cId="1599716328" sldId="639"/>
        </pc:sldMkLst>
        <pc:spChg chg="mod">
          <ac:chgData name="Rachel Glennerster" userId="22b29f2c-3762-428c-af7d-34ec02830929" providerId="ADAL" clId="{B604AA8F-5D9D-4E36-8DB4-7D4BB17762D7}" dt="2021-10-24T02:29:20.695" v="688" actId="1076"/>
          <ac:spMkLst>
            <pc:docMk/>
            <pc:sldMk cId="1599716328" sldId="639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37:28.489" v="710" actId="207"/>
          <ac:graphicFrameMkLst>
            <pc:docMk/>
            <pc:sldMk cId="1599716328" sldId="639"/>
            <ac:graphicFrameMk id="4" creationId="{00000000-0000-0000-0000-000000000000}"/>
          </ac:graphicFrameMkLst>
        </pc:graphicFrameChg>
      </pc:sldChg>
      <pc:sldChg chg="del">
        <pc:chgData name="Rachel Glennerster" userId="22b29f2c-3762-428c-af7d-34ec02830929" providerId="ADAL" clId="{B604AA8F-5D9D-4E36-8DB4-7D4BB17762D7}" dt="2021-10-24T02:43:31.182" v="842" actId="47"/>
        <pc:sldMkLst>
          <pc:docMk/>
          <pc:sldMk cId="605054792" sldId="640"/>
        </pc:sldMkLst>
      </pc:sldChg>
      <pc:sldChg chg="delSp del mod delAnim">
        <pc:chgData name="Rachel Glennerster" userId="22b29f2c-3762-428c-af7d-34ec02830929" providerId="ADAL" clId="{B604AA8F-5D9D-4E36-8DB4-7D4BB17762D7}" dt="2021-10-24T03:02:51.366" v="1154" actId="47"/>
        <pc:sldMkLst>
          <pc:docMk/>
          <pc:sldMk cId="929417278" sldId="641"/>
        </pc:sldMkLst>
        <pc:spChg chg="del">
          <ac:chgData name="Rachel Glennerster" userId="22b29f2c-3762-428c-af7d-34ec02830929" providerId="ADAL" clId="{B604AA8F-5D9D-4E36-8DB4-7D4BB17762D7}" dt="2021-10-24T03:02:17.734" v="1113" actId="21"/>
          <ac:spMkLst>
            <pc:docMk/>
            <pc:sldMk cId="929417278" sldId="641"/>
            <ac:spMk id="8" creationId="{00000000-0000-0000-0000-000000000000}"/>
          </ac:spMkLst>
        </pc:spChg>
        <pc:graphicFrameChg chg="del">
          <ac:chgData name="Rachel Glennerster" userId="22b29f2c-3762-428c-af7d-34ec02830929" providerId="ADAL" clId="{B604AA8F-5D9D-4E36-8DB4-7D4BB17762D7}" dt="2021-10-24T03:01:50.599" v="1108" actId="21"/>
          <ac:graphicFrameMkLst>
            <pc:docMk/>
            <pc:sldMk cId="929417278" sldId="641"/>
            <ac:graphicFrameMk id="6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2:46:36.429" v="907" actId="207"/>
        <pc:sldMkLst>
          <pc:docMk/>
          <pc:sldMk cId="2128005467" sldId="644"/>
        </pc:sldMkLst>
        <pc:spChg chg="mod">
          <ac:chgData name="Rachel Glennerster" userId="22b29f2c-3762-428c-af7d-34ec02830929" providerId="ADAL" clId="{B604AA8F-5D9D-4E36-8DB4-7D4BB17762D7}" dt="2021-10-24T02:46:36.429" v="907" actId="207"/>
          <ac:spMkLst>
            <pc:docMk/>
            <pc:sldMk cId="2128005467" sldId="644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46:31.804" v="906" actId="207"/>
          <ac:graphicFrameMkLst>
            <pc:docMk/>
            <pc:sldMk cId="2128005467" sldId="644"/>
            <ac:graphicFrameMk id="4" creationId="{00000000-0000-0000-0000-000000000000}"/>
          </ac:graphicFrameMkLst>
        </pc:graphicFrameChg>
      </pc:sldChg>
      <pc:sldChg chg="del delCm">
        <pc:chgData name="Rachel Glennerster" userId="22b29f2c-3762-428c-af7d-34ec02830929" providerId="ADAL" clId="{B604AA8F-5D9D-4E36-8DB4-7D4BB17762D7}" dt="2021-10-24T02:46:21.682" v="904" actId="47"/>
        <pc:sldMkLst>
          <pc:docMk/>
          <pc:sldMk cId="3167872962" sldId="645"/>
        </pc:sldMkLst>
      </pc:sldChg>
      <pc:sldChg chg="modSp del mod">
        <pc:chgData name="Rachel Glennerster" userId="22b29f2c-3762-428c-af7d-34ec02830929" providerId="ADAL" clId="{B604AA8F-5D9D-4E36-8DB4-7D4BB17762D7}" dt="2021-10-24T03:33:22.500" v="1440" actId="47"/>
        <pc:sldMkLst>
          <pc:docMk/>
          <pc:sldMk cId="838644956" sldId="648"/>
        </pc:sldMkLst>
        <pc:spChg chg="mod">
          <ac:chgData name="Rachel Glennerster" userId="22b29f2c-3762-428c-af7d-34ec02830929" providerId="ADAL" clId="{B604AA8F-5D9D-4E36-8DB4-7D4BB17762D7}" dt="2021-10-24T03:30:31.950" v="1403" actId="27636"/>
          <ac:spMkLst>
            <pc:docMk/>
            <pc:sldMk cId="838644956" sldId="648"/>
            <ac:spMk id="2" creationId="{00000000-0000-0000-0000-000000000000}"/>
          </ac:spMkLst>
        </pc:spChg>
      </pc:sldChg>
      <pc:sldChg chg="del">
        <pc:chgData name="Rachel Glennerster" userId="22b29f2c-3762-428c-af7d-34ec02830929" providerId="ADAL" clId="{B604AA8F-5D9D-4E36-8DB4-7D4BB17762D7}" dt="2021-10-24T14:27:20.135" v="1800" actId="47"/>
        <pc:sldMkLst>
          <pc:docMk/>
          <pc:sldMk cId="4190599199" sldId="649"/>
        </pc:sldMkLst>
      </pc:sldChg>
      <pc:sldChg chg="modSp mod">
        <pc:chgData name="Rachel Glennerster" userId="22b29f2c-3762-428c-af7d-34ec02830929" providerId="ADAL" clId="{B604AA8F-5D9D-4E36-8DB4-7D4BB17762D7}" dt="2021-10-24T14:29:42.174" v="1837" actId="14100"/>
        <pc:sldMkLst>
          <pc:docMk/>
          <pc:sldMk cId="3180848071" sldId="652"/>
        </pc:sldMkLst>
        <pc:spChg chg="mod">
          <ac:chgData name="Rachel Glennerster" userId="22b29f2c-3762-428c-af7d-34ec02830929" providerId="ADAL" clId="{B604AA8F-5D9D-4E36-8DB4-7D4BB17762D7}" dt="2021-10-24T14:29:36.861" v="1836" actId="1076"/>
          <ac:spMkLst>
            <pc:docMk/>
            <pc:sldMk cId="3180848071" sldId="652"/>
            <ac:spMk id="7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14:28:48.283" v="1834" actId="1076"/>
          <ac:spMkLst>
            <pc:docMk/>
            <pc:sldMk cId="3180848071" sldId="652"/>
            <ac:spMk id="19" creationId="{00000000-0000-0000-0000-000000000000}"/>
          </ac:spMkLst>
        </pc:spChg>
        <pc:cxnChg chg="mod">
          <ac:chgData name="Rachel Glennerster" userId="22b29f2c-3762-428c-af7d-34ec02830929" providerId="ADAL" clId="{B604AA8F-5D9D-4E36-8DB4-7D4BB17762D7}" dt="2021-10-24T14:29:42.174" v="1837" actId="14100"/>
          <ac:cxnSpMkLst>
            <pc:docMk/>
            <pc:sldMk cId="3180848071" sldId="652"/>
            <ac:cxnSpMk id="18" creationId="{00000000-0000-0000-0000-000000000000}"/>
          </ac:cxnSpMkLst>
        </pc:cxnChg>
      </pc:sldChg>
      <pc:sldChg chg="addSp delSp modSp del mod">
        <pc:chgData name="Rachel Glennerster" userId="22b29f2c-3762-428c-af7d-34ec02830929" providerId="ADAL" clId="{B604AA8F-5D9D-4E36-8DB4-7D4BB17762D7}" dt="2021-10-25T01:46:48.837" v="2106" actId="47"/>
        <pc:sldMkLst>
          <pc:docMk/>
          <pc:sldMk cId="2092649020" sldId="657"/>
        </pc:sldMkLst>
        <pc:spChg chg="del">
          <ac:chgData name="Rachel Glennerster" userId="22b29f2c-3762-428c-af7d-34ec02830929" providerId="ADAL" clId="{B604AA8F-5D9D-4E36-8DB4-7D4BB17762D7}" dt="2021-10-25T01:32:56.029" v="2011" actId="21"/>
          <ac:spMkLst>
            <pc:docMk/>
            <pc:sldMk cId="2092649020" sldId="657"/>
            <ac:spMk id="3" creationId="{00000000-0000-0000-0000-000000000000}"/>
          </ac:spMkLst>
        </pc:spChg>
        <pc:spChg chg="add mod">
          <ac:chgData name="Rachel Glennerster" userId="22b29f2c-3762-428c-af7d-34ec02830929" providerId="ADAL" clId="{B604AA8F-5D9D-4E36-8DB4-7D4BB17762D7}" dt="2021-10-25T01:32:56.029" v="2011" actId="21"/>
          <ac:spMkLst>
            <pc:docMk/>
            <pc:sldMk cId="2092649020" sldId="657"/>
            <ac:spMk id="7" creationId="{CBF504FB-F3D6-4E20-A02B-04325E0E84D5}"/>
          </ac:spMkLst>
        </pc:spChg>
      </pc:sldChg>
      <pc:sldChg chg="add del">
        <pc:chgData name="Rachel Glennerster" userId="22b29f2c-3762-428c-af7d-34ec02830929" providerId="ADAL" clId="{B604AA8F-5D9D-4E36-8DB4-7D4BB17762D7}" dt="2021-10-25T01:54:07.150" v="2291" actId="47"/>
        <pc:sldMkLst>
          <pc:docMk/>
          <pc:sldMk cId="3389723367" sldId="658"/>
        </pc:sldMkLst>
      </pc:sldChg>
      <pc:sldChg chg="del">
        <pc:chgData name="Rachel Glennerster" userId="22b29f2c-3762-428c-af7d-34ec02830929" providerId="ADAL" clId="{B604AA8F-5D9D-4E36-8DB4-7D4BB17762D7}" dt="2021-10-25T01:47:43.765" v="2146" actId="47"/>
        <pc:sldMkLst>
          <pc:docMk/>
          <pc:sldMk cId="302862535" sldId="659"/>
        </pc:sldMkLst>
      </pc:sldChg>
      <pc:sldChg chg="modSp mod">
        <pc:chgData name="Rachel Glennerster" userId="22b29f2c-3762-428c-af7d-34ec02830929" providerId="ADAL" clId="{B604AA8F-5D9D-4E36-8DB4-7D4BB17762D7}" dt="2021-10-25T01:50:19.869" v="2166" actId="1076"/>
        <pc:sldMkLst>
          <pc:docMk/>
          <pc:sldMk cId="1341645805" sldId="660"/>
        </pc:sldMkLst>
        <pc:spChg chg="mod">
          <ac:chgData name="Rachel Glennerster" userId="22b29f2c-3762-428c-af7d-34ec02830929" providerId="ADAL" clId="{B604AA8F-5D9D-4E36-8DB4-7D4BB17762D7}" dt="2021-10-25T01:48:10.574" v="2148" actId="1076"/>
          <ac:spMkLst>
            <pc:docMk/>
            <pc:sldMk cId="1341645805" sldId="660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8:14.268" v="2149" actId="1076"/>
          <ac:spMkLst>
            <pc:docMk/>
            <pc:sldMk cId="1341645805" sldId="660"/>
            <ac:spMk id="5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9:17.218" v="2163" actId="1076"/>
          <ac:spMkLst>
            <pc:docMk/>
            <pc:sldMk cId="1341645805" sldId="660"/>
            <ac:spMk id="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9:11.312" v="2162" actId="1076"/>
          <ac:spMkLst>
            <pc:docMk/>
            <pc:sldMk cId="1341645805" sldId="660"/>
            <ac:spMk id="7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9:20.971" v="2164" actId="1076"/>
          <ac:spMkLst>
            <pc:docMk/>
            <pc:sldMk cId="1341645805" sldId="660"/>
            <ac:spMk id="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8:18.384" v="2150" actId="1076"/>
          <ac:spMkLst>
            <pc:docMk/>
            <pc:sldMk cId="1341645805" sldId="660"/>
            <ac:spMk id="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8:55.635" v="2158" actId="1076"/>
          <ac:spMkLst>
            <pc:docMk/>
            <pc:sldMk cId="1341645805" sldId="660"/>
            <ac:spMk id="1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8:42.402" v="2155" actId="1076"/>
          <ac:spMkLst>
            <pc:docMk/>
            <pc:sldMk cId="1341645805" sldId="660"/>
            <ac:spMk id="19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5T01:49:03.250" v="2160" actId="1076"/>
          <ac:spMkLst>
            <pc:docMk/>
            <pc:sldMk cId="1341645805" sldId="660"/>
            <ac:spMk id="24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5T01:48:48.238" v="2156" actId="1076"/>
          <ac:graphicFrameMkLst>
            <pc:docMk/>
            <pc:sldMk cId="1341645805" sldId="660"/>
            <ac:graphicFrameMk id="4" creationId="{00000000-0000-0000-0000-000000000000}"/>
          </ac:graphicFrameMkLst>
        </pc:graphicFrameChg>
        <pc:cxnChg chg="mod">
          <ac:chgData name="Rachel Glennerster" userId="22b29f2c-3762-428c-af7d-34ec02830929" providerId="ADAL" clId="{B604AA8F-5D9D-4E36-8DB4-7D4BB17762D7}" dt="2021-10-25T01:48:14.268" v="2149" actId="1076"/>
          <ac:cxnSpMkLst>
            <pc:docMk/>
            <pc:sldMk cId="1341645805" sldId="660"/>
            <ac:cxnSpMk id="11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50:19.869" v="2166" actId="1076"/>
          <ac:cxnSpMkLst>
            <pc:docMk/>
            <pc:sldMk cId="1341645805" sldId="660"/>
            <ac:cxnSpMk id="12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9:24.480" v="2165" actId="1076"/>
          <ac:cxnSpMkLst>
            <pc:docMk/>
            <pc:sldMk cId="1341645805" sldId="660"/>
            <ac:cxnSpMk id="15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8:52.236" v="2157" actId="1076"/>
          <ac:cxnSpMkLst>
            <pc:docMk/>
            <pc:sldMk cId="1341645805" sldId="660"/>
            <ac:cxnSpMk id="17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9:07.136" v="2161" actId="1076"/>
          <ac:cxnSpMkLst>
            <pc:docMk/>
            <pc:sldMk cId="1341645805" sldId="660"/>
            <ac:cxnSpMk id="18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8:42.402" v="2155" actId="1076"/>
          <ac:cxnSpMkLst>
            <pc:docMk/>
            <pc:sldMk cId="1341645805" sldId="660"/>
            <ac:cxnSpMk id="20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9:17.218" v="2163" actId="1076"/>
          <ac:cxnSpMkLst>
            <pc:docMk/>
            <pc:sldMk cId="1341645805" sldId="660"/>
            <ac:cxnSpMk id="21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5T01:48:59.711" v="2159" actId="1076"/>
          <ac:cxnSpMkLst>
            <pc:docMk/>
            <pc:sldMk cId="1341645805" sldId="660"/>
            <ac:cxnSpMk id="25" creationId="{00000000-0000-0000-0000-000000000000}"/>
          </ac:cxnSpMkLst>
        </pc:cxnChg>
      </pc:sldChg>
      <pc:sldChg chg="del">
        <pc:chgData name="Rachel Glennerster" userId="22b29f2c-3762-428c-af7d-34ec02830929" providerId="ADAL" clId="{B604AA8F-5D9D-4E36-8DB4-7D4BB17762D7}" dt="2021-10-24T02:15:02.598" v="567" actId="47"/>
        <pc:sldMkLst>
          <pc:docMk/>
          <pc:sldMk cId="2371022857" sldId="673"/>
        </pc:sldMkLst>
      </pc:sldChg>
      <pc:sldChg chg="add del">
        <pc:chgData name="Rachel Glennerster" userId="22b29f2c-3762-428c-af7d-34ec02830929" providerId="ADAL" clId="{B604AA8F-5D9D-4E36-8DB4-7D4BB17762D7}" dt="2021-10-24T02:17:11.897" v="580" actId="47"/>
        <pc:sldMkLst>
          <pc:docMk/>
          <pc:sldMk cId="2526397581" sldId="674"/>
        </pc:sldMkLst>
      </pc:sldChg>
      <pc:sldChg chg="del">
        <pc:chgData name="Rachel Glennerster" userId="22b29f2c-3762-428c-af7d-34ec02830929" providerId="ADAL" clId="{B604AA8F-5D9D-4E36-8DB4-7D4BB17762D7}" dt="2021-10-24T02:18:56.709" v="591" actId="47"/>
        <pc:sldMkLst>
          <pc:docMk/>
          <pc:sldMk cId="2322542068" sldId="675"/>
        </pc:sldMkLst>
      </pc:sldChg>
      <pc:sldChg chg="addSp delSp modSp new mod">
        <pc:chgData name="Rachel Glennerster" userId="22b29f2c-3762-428c-af7d-34ec02830929" providerId="ADAL" clId="{B604AA8F-5D9D-4E36-8DB4-7D4BB17762D7}" dt="2021-10-24T02:09:19.771" v="442" actId="20577"/>
        <pc:sldMkLst>
          <pc:docMk/>
          <pc:sldMk cId="1074914817" sldId="676"/>
        </pc:sldMkLst>
        <pc:spChg chg="mod">
          <ac:chgData name="Rachel Glennerster" userId="22b29f2c-3762-428c-af7d-34ec02830929" providerId="ADAL" clId="{B604AA8F-5D9D-4E36-8DB4-7D4BB17762D7}" dt="2021-10-24T02:09:19.771" v="442" actId="20577"/>
          <ac:spMkLst>
            <pc:docMk/>
            <pc:sldMk cId="1074914817" sldId="676"/>
            <ac:spMk id="2" creationId="{875B5A41-EF1C-445A-998E-E1F2088EDFB3}"/>
          </ac:spMkLst>
        </pc:spChg>
        <pc:spChg chg="del">
          <ac:chgData name="Rachel Glennerster" userId="22b29f2c-3762-428c-af7d-34ec02830929" providerId="ADAL" clId="{B604AA8F-5D9D-4E36-8DB4-7D4BB17762D7}" dt="2021-10-24T02:07:44.330" v="369" actId="478"/>
          <ac:spMkLst>
            <pc:docMk/>
            <pc:sldMk cId="1074914817" sldId="676"/>
            <ac:spMk id="3" creationId="{ED6434C6-CF3F-4BFB-886E-C98F47C66D42}"/>
          </ac:spMkLst>
        </pc:spChg>
        <pc:picChg chg="add del mod">
          <ac:chgData name="Rachel Glennerster" userId="22b29f2c-3762-428c-af7d-34ec02830929" providerId="ADAL" clId="{B604AA8F-5D9D-4E36-8DB4-7D4BB17762D7}" dt="2021-10-24T02:08:17.093" v="370" actId="478"/>
          <ac:picMkLst>
            <pc:docMk/>
            <pc:sldMk cId="1074914817" sldId="676"/>
            <ac:picMk id="4" creationId="{BC1E05A2-A991-40EB-B7E0-EF32A0EAFEA5}"/>
          </ac:picMkLst>
        </pc:picChg>
        <pc:picChg chg="add mod">
          <ac:chgData name="Rachel Glennerster" userId="22b29f2c-3762-428c-af7d-34ec02830929" providerId="ADAL" clId="{B604AA8F-5D9D-4E36-8DB4-7D4BB17762D7}" dt="2021-10-24T02:08:53.550" v="380" actId="1076"/>
          <ac:picMkLst>
            <pc:docMk/>
            <pc:sldMk cId="1074914817" sldId="676"/>
            <ac:picMk id="6" creationId="{ACBEC410-22DF-4DF5-8941-4E30E1EB72CD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11:13.969" v="485" actId="20577"/>
        <pc:sldMkLst>
          <pc:docMk/>
          <pc:sldMk cId="2664063956" sldId="677"/>
        </pc:sldMkLst>
        <pc:spChg chg="mod">
          <ac:chgData name="Rachel Glennerster" userId="22b29f2c-3762-428c-af7d-34ec02830929" providerId="ADAL" clId="{B604AA8F-5D9D-4E36-8DB4-7D4BB17762D7}" dt="2021-10-24T02:11:13.969" v="485" actId="20577"/>
          <ac:spMkLst>
            <pc:docMk/>
            <pc:sldMk cId="2664063956" sldId="677"/>
            <ac:spMk id="2" creationId="{3DA92396-5D6A-4E9D-9985-7CD9830CED93}"/>
          </ac:spMkLst>
        </pc:spChg>
        <pc:spChg chg="del">
          <ac:chgData name="Rachel Glennerster" userId="22b29f2c-3762-428c-af7d-34ec02830929" providerId="ADAL" clId="{B604AA8F-5D9D-4E36-8DB4-7D4BB17762D7}" dt="2021-10-24T02:10:50.613" v="447" actId="478"/>
          <ac:spMkLst>
            <pc:docMk/>
            <pc:sldMk cId="2664063956" sldId="677"/>
            <ac:spMk id="3" creationId="{34C3563D-5C46-4D70-911F-23FA594807B4}"/>
          </ac:spMkLst>
        </pc:spChg>
        <pc:picChg chg="add mod">
          <ac:chgData name="Rachel Glennerster" userId="22b29f2c-3762-428c-af7d-34ec02830929" providerId="ADAL" clId="{B604AA8F-5D9D-4E36-8DB4-7D4BB17762D7}" dt="2021-10-24T02:11:05.715" v="451" actId="1076"/>
          <ac:picMkLst>
            <pc:docMk/>
            <pc:sldMk cId="2664063956" sldId="677"/>
            <ac:picMk id="5" creationId="{6796CDAB-A041-401B-85D8-7AD677C677C6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13:01.451" v="558" actId="1076"/>
        <pc:sldMkLst>
          <pc:docMk/>
          <pc:sldMk cId="633907839" sldId="678"/>
        </pc:sldMkLst>
        <pc:spChg chg="mod">
          <ac:chgData name="Rachel Glennerster" userId="22b29f2c-3762-428c-af7d-34ec02830929" providerId="ADAL" clId="{B604AA8F-5D9D-4E36-8DB4-7D4BB17762D7}" dt="2021-10-24T02:11:58.664" v="553" actId="20577"/>
          <ac:spMkLst>
            <pc:docMk/>
            <pc:sldMk cId="633907839" sldId="678"/>
            <ac:spMk id="2" creationId="{A15E6409-5B35-4702-85D2-4FAFF9B7C9B3}"/>
          </ac:spMkLst>
        </pc:spChg>
        <pc:spChg chg="del">
          <ac:chgData name="Rachel Glennerster" userId="22b29f2c-3762-428c-af7d-34ec02830929" providerId="ADAL" clId="{B604AA8F-5D9D-4E36-8DB4-7D4BB17762D7}" dt="2021-10-24T02:12:01.470" v="554" actId="478"/>
          <ac:spMkLst>
            <pc:docMk/>
            <pc:sldMk cId="633907839" sldId="678"/>
            <ac:spMk id="3" creationId="{041A65DE-6216-4CFF-9B1D-4607941864E7}"/>
          </ac:spMkLst>
        </pc:spChg>
        <pc:picChg chg="add mod">
          <ac:chgData name="Rachel Glennerster" userId="22b29f2c-3762-428c-af7d-34ec02830929" providerId="ADAL" clId="{B604AA8F-5D9D-4E36-8DB4-7D4BB17762D7}" dt="2021-10-24T02:13:01.451" v="558" actId="1076"/>
          <ac:picMkLst>
            <pc:docMk/>
            <pc:sldMk cId="633907839" sldId="678"/>
            <ac:picMk id="5" creationId="{26779414-326C-449E-99A7-31851AD4FCE5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23:13.239" v="623" actId="1076"/>
        <pc:sldMkLst>
          <pc:docMk/>
          <pc:sldMk cId="758243706" sldId="679"/>
        </pc:sldMkLst>
        <pc:spChg chg="mod">
          <ac:chgData name="Rachel Glennerster" userId="22b29f2c-3762-428c-af7d-34ec02830929" providerId="ADAL" clId="{B604AA8F-5D9D-4E36-8DB4-7D4BB17762D7}" dt="2021-10-24T02:14:31.974" v="566"/>
          <ac:spMkLst>
            <pc:docMk/>
            <pc:sldMk cId="758243706" sldId="679"/>
            <ac:spMk id="2" creationId="{16B440E8-9863-4417-852F-4BB029C01F52}"/>
          </ac:spMkLst>
        </pc:spChg>
        <pc:spChg chg="del">
          <ac:chgData name="Rachel Glennerster" userId="22b29f2c-3762-428c-af7d-34ec02830929" providerId="ADAL" clId="{B604AA8F-5D9D-4E36-8DB4-7D4BB17762D7}" dt="2021-10-24T02:14:17.170" v="565" actId="478"/>
          <ac:spMkLst>
            <pc:docMk/>
            <pc:sldMk cId="758243706" sldId="679"/>
            <ac:spMk id="3" creationId="{AB22B766-7B1B-4F46-AD4D-B7D8BFDB2FD7}"/>
          </ac:spMkLst>
        </pc:spChg>
        <pc:picChg chg="add mod">
          <ac:chgData name="Rachel Glennerster" userId="22b29f2c-3762-428c-af7d-34ec02830929" providerId="ADAL" clId="{B604AA8F-5D9D-4E36-8DB4-7D4BB17762D7}" dt="2021-10-24T02:23:13.239" v="623" actId="1076"/>
          <ac:picMkLst>
            <pc:docMk/>
            <pc:sldMk cId="758243706" sldId="679"/>
            <ac:picMk id="5" creationId="{AFD29909-B978-4590-915D-3941F4086F63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16:40.825" v="577"/>
        <pc:sldMkLst>
          <pc:docMk/>
          <pc:sldMk cId="3532275585" sldId="680"/>
        </pc:sldMkLst>
        <pc:spChg chg="del">
          <ac:chgData name="Rachel Glennerster" userId="22b29f2c-3762-428c-af7d-34ec02830929" providerId="ADAL" clId="{B604AA8F-5D9D-4E36-8DB4-7D4BB17762D7}" dt="2021-10-24T02:16:40.825" v="577"/>
          <ac:spMkLst>
            <pc:docMk/>
            <pc:sldMk cId="3532275585" sldId="680"/>
            <ac:spMk id="2" creationId="{85EB0371-6024-432C-994B-06FA3CAA7092}"/>
          </ac:spMkLst>
        </pc:spChg>
        <pc:spChg chg="del">
          <ac:chgData name="Rachel Glennerster" userId="22b29f2c-3762-428c-af7d-34ec02830929" providerId="ADAL" clId="{B604AA8F-5D9D-4E36-8DB4-7D4BB17762D7}" dt="2021-10-24T02:15:57.131" v="569" actId="478"/>
          <ac:spMkLst>
            <pc:docMk/>
            <pc:sldMk cId="3532275585" sldId="680"/>
            <ac:spMk id="3" creationId="{EFD33573-F682-432B-A598-FC7732994B47}"/>
          </ac:spMkLst>
        </pc:spChg>
        <pc:spChg chg="add mod">
          <ac:chgData name="Rachel Glennerster" userId="22b29f2c-3762-428c-af7d-34ec02830929" providerId="ADAL" clId="{B604AA8F-5D9D-4E36-8DB4-7D4BB17762D7}" dt="2021-10-24T02:16:40.825" v="577"/>
          <ac:spMkLst>
            <pc:docMk/>
            <pc:sldMk cId="3532275585" sldId="680"/>
            <ac:spMk id="6" creationId="{580A79C8-4365-4721-A86C-A5B1F2F3E330}"/>
          </ac:spMkLst>
        </pc:spChg>
        <pc:picChg chg="add mod">
          <ac:chgData name="Rachel Glennerster" userId="22b29f2c-3762-428c-af7d-34ec02830929" providerId="ADAL" clId="{B604AA8F-5D9D-4E36-8DB4-7D4BB17762D7}" dt="2021-10-24T02:16:27.765" v="576" actId="1076"/>
          <ac:picMkLst>
            <pc:docMk/>
            <pc:sldMk cId="3532275585" sldId="680"/>
            <ac:picMk id="5" creationId="{877A4187-1E76-4310-9D7B-036818E17474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18:52.779" v="590"/>
        <pc:sldMkLst>
          <pc:docMk/>
          <pc:sldMk cId="1431102781" sldId="681"/>
        </pc:sldMkLst>
        <pc:spChg chg="del">
          <ac:chgData name="Rachel Glennerster" userId="22b29f2c-3762-428c-af7d-34ec02830929" providerId="ADAL" clId="{B604AA8F-5D9D-4E36-8DB4-7D4BB17762D7}" dt="2021-10-24T02:18:52.779" v="590"/>
          <ac:spMkLst>
            <pc:docMk/>
            <pc:sldMk cId="1431102781" sldId="681"/>
            <ac:spMk id="2" creationId="{DDED7D0C-D268-4677-B547-ADE21336F54A}"/>
          </ac:spMkLst>
        </pc:spChg>
        <pc:spChg chg="del">
          <ac:chgData name="Rachel Glennerster" userId="22b29f2c-3762-428c-af7d-34ec02830929" providerId="ADAL" clId="{B604AA8F-5D9D-4E36-8DB4-7D4BB17762D7}" dt="2021-10-24T02:18:15.442" v="582" actId="478"/>
          <ac:spMkLst>
            <pc:docMk/>
            <pc:sldMk cId="1431102781" sldId="681"/>
            <ac:spMk id="3" creationId="{6889EEC2-BFD0-4DE2-8982-5309401510D6}"/>
          </ac:spMkLst>
        </pc:spChg>
        <pc:spChg chg="add mod">
          <ac:chgData name="Rachel Glennerster" userId="22b29f2c-3762-428c-af7d-34ec02830929" providerId="ADAL" clId="{B604AA8F-5D9D-4E36-8DB4-7D4BB17762D7}" dt="2021-10-24T02:18:52.779" v="590"/>
          <ac:spMkLst>
            <pc:docMk/>
            <pc:sldMk cId="1431102781" sldId="681"/>
            <ac:spMk id="6" creationId="{6F4FE050-62BA-4544-9B73-B8DE41998E65}"/>
          </ac:spMkLst>
        </pc:spChg>
        <pc:picChg chg="add mod">
          <ac:chgData name="Rachel Glennerster" userId="22b29f2c-3762-428c-af7d-34ec02830929" providerId="ADAL" clId="{B604AA8F-5D9D-4E36-8DB4-7D4BB17762D7}" dt="2021-10-24T02:18:43.616" v="589" actId="1076"/>
          <ac:picMkLst>
            <pc:docMk/>
            <pc:sldMk cId="1431102781" sldId="681"/>
            <ac:picMk id="5" creationId="{06079772-E402-47D2-AE40-719AFC64EFDB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20:17.161" v="601"/>
        <pc:sldMkLst>
          <pc:docMk/>
          <pc:sldMk cId="3425238278" sldId="682"/>
        </pc:sldMkLst>
        <pc:spChg chg="del">
          <ac:chgData name="Rachel Glennerster" userId="22b29f2c-3762-428c-af7d-34ec02830929" providerId="ADAL" clId="{B604AA8F-5D9D-4E36-8DB4-7D4BB17762D7}" dt="2021-10-24T02:20:17.161" v="601"/>
          <ac:spMkLst>
            <pc:docMk/>
            <pc:sldMk cId="3425238278" sldId="682"/>
            <ac:spMk id="2" creationId="{4B054E72-0602-4517-A38A-8C072A0F27E5}"/>
          </ac:spMkLst>
        </pc:spChg>
        <pc:spChg chg="del">
          <ac:chgData name="Rachel Glennerster" userId="22b29f2c-3762-428c-af7d-34ec02830929" providerId="ADAL" clId="{B604AA8F-5D9D-4E36-8DB4-7D4BB17762D7}" dt="2021-10-24T02:19:40.843" v="593" actId="478"/>
          <ac:spMkLst>
            <pc:docMk/>
            <pc:sldMk cId="3425238278" sldId="682"/>
            <ac:spMk id="3" creationId="{30A23DAF-B29B-4971-8D57-AB595015D3AB}"/>
          </ac:spMkLst>
        </pc:spChg>
        <pc:spChg chg="add mod">
          <ac:chgData name="Rachel Glennerster" userId="22b29f2c-3762-428c-af7d-34ec02830929" providerId="ADAL" clId="{B604AA8F-5D9D-4E36-8DB4-7D4BB17762D7}" dt="2021-10-24T02:20:17.161" v="601"/>
          <ac:spMkLst>
            <pc:docMk/>
            <pc:sldMk cId="3425238278" sldId="682"/>
            <ac:spMk id="6" creationId="{E3368737-4FD7-46B8-A6B9-1A8721195BBF}"/>
          </ac:spMkLst>
        </pc:spChg>
        <pc:picChg chg="add mod">
          <ac:chgData name="Rachel Glennerster" userId="22b29f2c-3762-428c-af7d-34ec02830929" providerId="ADAL" clId="{B604AA8F-5D9D-4E36-8DB4-7D4BB17762D7}" dt="2021-10-24T02:20:08.143" v="600" actId="1076"/>
          <ac:picMkLst>
            <pc:docMk/>
            <pc:sldMk cId="3425238278" sldId="682"/>
            <ac:picMk id="5" creationId="{91F58D09-3D0F-4CE7-8280-8A64AEDF92FD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21:28.630" v="611"/>
        <pc:sldMkLst>
          <pc:docMk/>
          <pc:sldMk cId="1822305812" sldId="683"/>
        </pc:sldMkLst>
        <pc:spChg chg="del">
          <ac:chgData name="Rachel Glennerster" userId="22b29f2c-3762-428c-af7d-34ec02830929" providerId="ADAL" clId="{B604AA8F-5D9D-4E36-8DB4-7D4BB17762D7}" dt="2021-10-24T02:21:28.630" v="611"/>
          <ac:spMkLst>
            <pc:docMk/>
            <pc:sldMk cId="1822305812" sldId="683"/>
            <ac:spMk id="2" creationId="{611F3370-1729-4304-A9A5-6B299E222505}"/>
          </ac:spMkLst>
        </pc:spChg>
        <pc:spChg chg="del">
          <ac:chgData name="Rachel Glennerster" userId="22b29f2c-3762-428c-af7d-34ec02830929" providerId="ADAL" clId="{B604AA8F-5D9D-4E36-8DB4-7D4BB17762D7}" dt="2021-10-24T02:20:56.607" v="604" actId="478"/>
          <ac:spMkLst>
            <pc:docMk/>
            <pc:sldMk cId="1822305812" sldId="683"/>
            <ac:spMk id="3" creationId="{AD2FA730-1C36-4169-A300-B0F14D9EB355}"/>
          </ac:spMkLst>
        </pc:spChg>
        <pc:spChg chg="add mod">
          <ac:chgData name="Rachel Glennerster" userId="22b29f2c-3762-428c-af7d-34ec02830929" providerId="ADAL" clId="{B604AA8F-5D9D-4E36-8DB4-7D4BB17762D7}" dt="2021-10-24T02:21:28.630" v="611"/>
          <ac:spMkLst>
            <pc:docMk/>
            <pc:sldMk cId="1822305812" sldId="683"/>
            <ac:spMk id="6" creationId="{B54DF5AE-3086-422E-A6BC-D38DC4C81C2C}"/>
          </ac:spMkLst>
        </pc:spChg>
        <pc:picChg chg="add mod">
          <ac:chgData name="Rachel Glennerster" userId="22b29f2c-3762-428c-af7d-34ec02830929" providerId="ADAL" clId="{B604AA8F-5D9D-4E36-8DB4-7D4BB17762D7}" dt="2021-10-24T02:21:17.837" v="610" actId="1076"/>
          <ac:picMkLst>
            <pc:docMk/>
            <pc:sldMk cId="1822305812" sldId="683"/>
            <ac:picMk id="5" creationId="{4431ECCD-127F-4844-A502-1CD1D6E0AC45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22:41.826" v="621"/>
        <pc:sldMkLst>
          <pc:docMk/>
          <pc:sldMk cId="2530342876" sldId="684"/>
        </pc:sldMkLst>
        <pc:spChg chg="del">
          <ac:chgData name="Rachel Glennerster" userId="22b29f2c-3762-428c-af7d-34ec02830929" providerId="ADAL" clId="{B604AA8F-5D9D-4E36-8DB4-7D4BB17762D7}" dt="2021-10-24T02:22:41.826" v="621"/>
          <ac:spMkLst>
            <pc:docMk/>
            <pc:sldMk cId="2530342876" sldId="684"/>
            <ac:spMk id="2" creationId="{C62589A6-C877-4696-9430-68F53BAD754A}"/>
          </ac:spMkLst>
        </pc:spChg>
        <pc:spChg chg="del">
          <ac:chgData name="Rachel Glennerster" userId="22b29f2c-3762-428c-af7d-34ec02830929" providerId="ADAL" clId="{B604AA8F-5D9D-4E36-8DB4-7D4BB17762D7}" dt="2021-10-24T02:22:10.330" v="614" actId="478"/>
          <ac:spMkLst>
            <pc:docMk/>
            <pc:sldMk cId="2530342876" sldId="684"/>
            <ac:spMk id="3" creationId="{32898275-8711-485B-B0D1-ADE307E369FE}"/>
          </ac:spMkLst>
        </pc:spChg>
        <pc:spChg chg="add mod">
          <ac:chgData name="Rachel Glennerster" userId="22b29f2c-3762-428c-af7d-34ec02830929" providerId="ADAL" clId="{B604AA8F-5D9D-4E36-8DB4-7D4BB17762D7}" dt="2021-10-24T02:22:41.826" v="621"/>
          <ac:spMkLst>
            <pc:docMk/>
            <pc:sldMk cId="2530342876" sldId="684"/>
            <ac:spMk id="6" creationId="{29D5DA48-31DD-49AC-8947-07D4258C3196}"/>
          </ac:spMkLst>
        </pc:spChg>
        <pc:picChg chg="add mod">
          <ac:chgData name="Rachel Glennerster" userId="22b29f2c-3762-428c-af7d-34ec02830929" providerId="ADAL" clId="{B604AA8F-5D9D-4E36-8DB4-7D4BB17762D7}" dt="2021-10-24T02:22:30.765" v="620" actId="1076"/>
          <ac:picMkLst>
            <pc:docMk/>
            <pc:sldMk cId="2530342876" sldId="684"/>
            <ac:picMk id="5" creationId="{5DBAACC5-36FB-48D8-8CF3-6C74C1853E8F}"/>
          </ac:picMkLst>
        </pc:picChg>
      </pc:sldChg>
      <pc:sldChg chg="delSp modSp new mod">
        <pc:chgData name="Rachel Glennerster" userId="22b29f2c-3762-428c-af7d-34ec02830929" providerId="ADAL" clId="{B604AA8F-5D9D-4E36-8DB4-7D4BB17762D7}" dt="2021-10-24T02:24:36.970" v="641" actId="1076"/>
        <pc:sldMkLst>
          <pc:docMk/>
          <pc:sldMk cId="407412857" sldId="685"/>
        </pc:sldMkLst>
        <pc:spChg chg="mod">
          <ac:chgData name="Rachel Glennerster" userId="22b29f2c-3762-428c-af7d-34ec02830929" providerId="ADAL" clId="{B604AA8F-5D9D-4E36-8DB4-7D4BB17762D7}" dt="2021-10-24T02:24:36.970" v="641" actId="1076"/>
          <ac:spMkLst>
            <pc:docMk/>
            <pc:sldMk cId="407412857" sldId="685"/>
            <ac:spMk id="2" creationId="{CDEDA695-D0CA-4194-9BB7-3062FE83996B}"/>
          </ac:spMkLst>
        </pc:spChg>
        <pc:spChg chg="del">
          <ac:chgData name="Rachel Glennerster" userId="22b29f2c-3762-428c-af7d-34ec02830929" providerId="ADAL" clId="{B604AA8F-5D9D-4E36-8DB4-7D4BB17762D7}" dt="2021-10-24T02:24:31.459" v="640" actId="478"/>
          <ac:spMkLst>
            <pc:docMk/>
            <pc:sldMk cId="407412857" sldId="685"/>
            <ac:spMk id="3" creationId="{E7AF55F6-BADE-42D5-96DB-735F857BDD40}"/>
          </ac:spMkLst>
        </pc:spChg>
      </pc:sldChg>
      <pc:sldChg chg="new del">
        <pc:chgData name="Rachel Glennerster" userId="22b29f2c-3762-428c-af7d-34ec02830929" providerId="ADAL" clId="{B604AA8F-5D9D-4E36-8DB4-7D4BB17762D7}" dt="2021-10-24T02:24:15.852" v="625" actId="47"/>
        <pc:sldMkLst>
          <pc:docMk/>
          <pc:sldMk cId="905767316" sldId="685"/>
        </pc:sldMkLst>
      </pc:sldChg>
      <pc:sldChg chg="modSp mod">
        <pc:chgData name="Rachel Glennerster" userId="22b29f2c-3762-428c-af7d-34ec02830929" providerId="ADAL" clId="{B604AA8F-5D9D-4E36-8DB4-7D4BB17762D7}" dt="2021-10-24T02:25:19.292" v="672" actId="1076"/>
        <pc:sldMkLst>
          <pc:docMk/>
          <pc:sldMk cId="2056845285" sldId="686"/>
        </pc:sldMkLst>
        <pc:spChg chg="mod">
          <ac:chgData name="Rachel Glennerster" userId="22b29f2c-3762-428c-af7d-34ec02830929" providerId="ADAL" clId="{B604AA8F-5D9D-4E36-8DB4-7D4BB17762D7}" dt="2021-10-24T02:25:19.292" v="672" actId="1076"/>
          <ac:spMkLst>
            <pc:docMk/>
            <pc:sldMk cId="2056845285" sldId="686"/>
            <ac:spMk id="2" creationId="{CDEDA695-D0CA-4194-9BB7-3062FE83996B}"/>
          </ac:spMkLst>
        </pc:spChg>
      </pc:sldChg>
      <pc:sldChg chg="modSp mod">
        <pc:chgData name="Rachel Glennerster" userId="22b29f2c-3762-428c-af7d-34ec02830929" providerId="ADAL" clId="{B604AA8F-5D9D-4E36-8DB4-7D4BB17762D7}" dt="2021-10-24T02:47:24.185" v="911" actId="207"/>
        <pc:sldMkLst>
          <pc:docMk/>
          <pc:sldMk cId="1822051871" sldId="687"/>
        </pc:sldMkLst>
        <pc:spChg chg="mod">
          <ac:chgData name="Rachel Glennerster" userId="22b29f2c-3762-428c-af7d-34ec02830929" providerId="ADAL" clId="{B604AA8F-5D9D-4E36-8DB4-7D4BB17762D7}" dt="2021-10-24T02:46:57.436" v="909" actId="1076"/>
          <ac:spMkLst>
            <pc:docMk/>
            <pc:sldMk cId="1822051871" sldId="687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2:47:24.185" v="911" actId="207"/>
          <ac:graphicFrameMkLst>
            <pc:docMk/>
            <pc:sldMk cId="1822051871" sldId="687"/>
            <ac:graphicFrameMk id="4" creationId="{00000000-0000-0000-0000-000000000000}"/>
          </ac:graphicFrameMkLst>
        </pc:graphicFrameChg>
      </pc:sldChg>
      <pc:sldChg chg="addSp delSp modSp new del mod">
        <pc:chgData name="Rachel Glennerster" userId="22b29f2c-3762-428c-af7d-34ec02830929" providerId="ADAL" clId="{B604AA8F-5D9D-4E36-8DB4-7D4BB17762D7}" dt="2021-10-24T02:36:24.419" v="706" actId="47"/>
        <pc:sldMkLst>
          <pc:docMk/>
          <pc:sldMk cId="2851258139" sldId="688"/>
        </pc:sldMkLst>
        <pc:spChg chg="del">
          <ac:chgData name="Rachel Glennerster" userId="22b29f2c-3762-428c-af7d-34ec02830929" providerId="ADAL" clId="{B604AA8F-5D9D-4E36-8DB4-7D4BB17762D7}" dt="2021-10-24T02:27:12.015" v="675" actId="478"/>
          <ac:spMkLst>
            <pc:docMk/>
            <pc:sldMk cId="2851258139" sldId="688"/>
            <ac:spMk id="3" creationId="{FCCA285B-D1A1-4D2E-9994-E6FD47E85F0F}"/>
          </ac:spMkLst>
        </pc:spChg>
        <pc:graphicFrameChg chg="add mod">
          <ac:chgData name="Rachel Glennerster" userId="22b29f2c-3762-428c-af7d-34ec02830929" providerId="ADAL" clId="{B604AA8F-5D9D-4E36-8DB4-7D4BB17762D7}" dt="2021-10-24T02:33:50.657" v="696" actId="207"/>
          <ac:graphicFrameMkLst>
            <pc:docMk/>
            <pc:sldMk cId="2851258139" sldId="688"/>
            <ac:graphicFrameMk id="4" creationId="{BB04A2C3-B388-47E5-B299-FD0E1212B8A3}"/>
          </ac:graphicFrameMkLst>
        </pc:graphicFrameChg>
      </pc:sldChg>
      <pc:sldChg chg="modSp new mod">
        <pc:chgData name="Rachel Glennerster" userId="22b29f2c-3762-428c-af7d-34ec02830929" providerId="ADAL" clId="{B604AA8F-5D9D-4E36-8DB4-7D4BB17762D7}" dt="2021-10-24T02:39:54.448" v="784" actId="20577"/>
        <pc:sldMkLst>
          <pc:docMk/>
          <pc:sldMk cId="4137481994" sldId="688"/>
        </pc:sldMkLst>
        <pc:spChg chg="mod">
          <ac:chgData name="Rachel Glennerster" userId="22b29f2c-3762-428c-af7d-34ec02830929" providerId="ADAL" clId="{B604AA8F-5D9D-4E36-8DB4-7D4BB17762D7}" dt="2021-10-24T02:39:54.448" v="784" actId="20577"/>
          <ac:spMkLst>
            <pc:docMk/>
            <pc:sldMk cId="4137481994" sldId="688"/>
            <ac:spMk id="2" creationId="{5DC00875-C9B3-4894-9420-23E94EB6D6C0}"/>
          </ac:spMkLst>
        </pc:spChg>
        <pc:spChg chg="mod">
          <ac:chgData name="Rachel Glennerster" userId="22b29f2c-3762-428c-af7d-34ec02830929" providerId="ADAL" clId="{B604AA8F-5D9D-4E36-8DB4-7D4BB17762D7}" dt="2021-10-24T02:39:34.078" v="765" actId="403"/>
          <ac:spMkLst>
            <pc:docMk/>
            <pc:sldMk cId="4137481994" sldId="688"/>
            <ac:spMk id="3" creationId="{B8271D90-AF88-487E-9E1B-FB9CF22EA2D4}"/>
          </ac:spMkLst>
        </pc:spChg>
      </pc:sldChg>
      <pc:sldChg chg="modSp new mod">
        <pc:chgData name="Rachel Glennerster" userId="22b29f2c-3762-428c-af7d-34ec02830929" providerId="ADAL" clId="{B604AA8F-5D9D-4E36-8DB4-7D4BB17762D7}" dt="2021-10-25T02:04:49.464" v="2466" actId="403"/>
        <pc:sldMkLst>
          <pc:docMk/>
          <pc:sldMk cId="2054788608" sldId="689"/>
        </pc:sldMkLst>
        <pc:spChg chg="mod">
          <ac:chgData name="Rachel Glennerster" userId="22b29f2c-3762-428c-af7d-34ec02830929" providerId="ADAL" clId="{B604AA8F-5D9D-4E36-8DB4-7D4BB17762D7}" dt="2021-10-24T02:40:55.026" v="805" actId="20577"/>
          <ac:spMkLst>
            <pc:docMk/>
            <pc:sldMk cId="2054788608" sldId="689"/>
            <ac:spMk id="2" creationId="{A085FD30-A833-43BB-BEA9-6129B1C8CC62}"/>
          </ac:spMkLst>
        </pc:spChg>
        <pc:spChg chg="mod">
          <ac:chgData name="Rachel Glennerster" userId="22b29f2c-3762-428c-af7d-34ec02830929" providerId="ADAL" clId="{B604AA8F-5D9D-4E36-8DB4-7D4BB17762D7}" dt="2021-10-25T02:04:49.464" v="2466" actId="403"/>
          <ac:spMkLst>
            <pc:docMk/>
            <pc:sldMk cId="2054788608" sldId="689"/>
            <ac:spMk id="3" creationId="{34D1F82F-4030-4E5E-ABBC-22F40214FD56}"/>
          </ac:spMkLst>
        </pc:spChg>
      </pc:sldChg>
      <pc:sldChg chg="modSp new mod">
        <pc:chgData name="Rachel Glennerster" userId="22b29f2c-3762-428c-af7d-34ec02830929" providerId="ADAL" clId="{B604AA8F-5D9D-4E36-8DB4-7D4BB17762D7}" dt="2021-10-24T02:42:51.625" v="841" actId="403"/>
        <pc:sldMkLst>
          <pc:docMk/>
          <pc:sldMk cId="2411722525" sldId="690"/>
        </pc:sldMkLst>
        <pc:spChg chg="mod">
          <ac:chgData name="Rachel Glennerster" userId="22b29f2c-3762-428c-af7d-34ec02830929" providerId="ADAL" clId="{B604AA8F-5D9D-4E36-8DB4-7D4BB17762D7}" dt="2021-10-24T02:42:32.307" v="836" actId="20577"/>
          <ac:spMkLst>
            <pc:docMk/>
            <pc:sldMk cId="2411722525" sldId="690"/>
            <ac:spMk id="2" creationId="{2A029C4A-11C8-43EC-8DEF-9122C9A09C48}"/>
          </ac:spMkLst>
        </pc:spChg>
        <pc:spChg chg="mod">
          <ac:chgData name="Rachel Glennerster" userId="22b29f2c-3762-428c-af7d-34ec02830929" providerId="ADAL" clId="{B604AA8F-5D9D-4E36-8DB4-7D4BB17762D7}" dt="2021-10-24T02:42:51.625" v="841" actId="403"/>
          <ac:spMkLst>
            <pc:docMk/>
            <pc:sldMk cId="2411722525" sldId="690"/>
            <ac:spMk id="3" creationId="{17FA1B3A-E31D-430A-87B4-9A60C2B85FD7}"/>
          </ac:spMkLst>
        </pc:spChg>
      </pc:sldChg>
      <pc:sldChg chg="addSp delSp modSp new mod">
        <pc:chgData name="Rachel Glennerster" userId="22b29f2c-3762-428c-af7d-34ec02830929" providerId="ADAL" clId="{B604AA8F-5D9D-4E36-8DB4-7D4BB17762D7}" dt="2021-10-24T02:46:17.518" v="903" actId="20577"/>
        <pc:sldMkLst>
          <pc:docMk/>
          <pc:sldMk cId="3095468849" sldId="691"/>
        </pc:sldMkLst>
        <pc:spChg chg="mod">
          <ac:chgData name="Rachel Glennerster" userId="22b29f2c-3762-428c-af7d-34ec02830929" providerId="ADAL" clId="{B604AA8F-5D9D-4E36-8DB4-7D4BB17762D7}" dt="2021-10-24T02:46:17.518" v="903" actId="20577"/>
          <ac:spMkLst>
            <pc:docMk/>
            <pc:sldMk cId="3095468849" sldId="691"/>
            <ac:spMk id="2" creationId="{B559E970-3D74-4953-A645-D16080553979}"/>
          </ac:spMkLst>
        </pc:spChg>
        <pc:spChg chg="del">
          <ac:chgData name="Rachel Glennerster" userId="22b29f2c-3762-428c-af7d-34ec02830929" providerId="ADAL" clId="{B604AA8F-5D9D-4E36-8DB4-7D4BB17762D7}" dt="2021-10-24T02:45:20.824" v="849"/>
          <ac:spMkLst>
            <pc:docMk/>
            <pc:sldMk cId="3095468849" sldId="691"/>
            <ac:spMk id="3" creationId="{842EDF7D-CE3C-479E-8200-748FF38A73D6}"/>
          </ac:spMkLst>
        </pc:spChg>
        <pc:spChg chg="add mod">
          <ac:chgData name="Rachel Glennerster" userId="22b29f2c-3762-428c-af7d-34ec02830929" providerId="ADAL" clId="{B604AA8F-5D9D-4E36-8DB4-7D4BB17762D7}" dt="2021-10-24T02:45:59.865" v="861" actId="255"/>
          <ac:spMkLst>
            <pc:docMk/>
            <pc:sldMk cId="3095468849" sldId="691"/>
            <ac:spMk id="4" creationId="{DD261492-43D8-478A-A2E3-F835E30AEBB2}"/>
          </ac:spMkLst>
        </pc:spChg>
        <pc:picChg chg="add mod">
          <ac:chgData name="Rachel Glennerster" userId="22b29f2c-3762-428c-af7d-34ec02830929" providerId="ADAL" clId="{B604AA8F-5D9D-4E36-8DB4-7D4BB17762D7}" dt="2021-10-24T02:45:42.712" v="854" actId="1076"/>
          <ac:picMkLst>
            <pc:docMk/>
            <pc:sldMk cId="3095468849" sldId="691"/>
            <ac:picMk id="5" creationId="{05649A65-AB20-4FFD-8E32-FF7D012096CA}"/>
          </ac:picMkLst>
        </pc:picChg>
      </pc:sldChg>
      <pc:sldChg chg="addSp delSp modSp new mod">
        <pc:chgData name="Rachel Glennerster" userId="22b29f2c-3762-428c-af7d-34ec02830929" providerId="ADAL" clId="{B604AA8F-5D9D-4E36-8DB4-7D4BB17762D7}" dt="2021-10-24T02:50:39.473" v="975" actId="20577"/>
        <pc:sldMkLst>
          <pc:docMk/>
          <pc:sldMk cId="2673223290" sldId="692"/>
        </pc:sldMkLst>
        <pc:spChg chg="mod">
          <ac:chgData name="Rachel Glennerster" userId="22b29f2c-3762-428c-af7d-34ec02830929" providerId="ADAL" clId="{B604AA8F-5D9D-4E36-8DB4-7D4BB17762D7}" dt="2021-10-24T02:50:39.473" v="975" actId="20577"/>
          <ac:spMkLst>
            <pc:docMk/>
            <pc:sldMk cId="2673223290" sldId="692"/>
            <ac:spMk id="2" creationId="{708D14A5-4055-48A0-A046-99DF11C7943A}"/>
          </ac:spMkLst>
        </pc:spChg>
        <pc:spChg chg="del">
          <ac:chgData name="Rachel Glennerster" userId="22b29f2c-3762-428c-af7d-34ec02830929" providerId="ADAL" clId="{B604AA8F-5D9D-4E36-8DB4-7D4BB17762D7}" dt="2021-10-24T02:49:51.464" v="913"/>
          <ac:spMkLst>
            <pc:docMk/>
            <pc:sldMk cId="2673223290" sldId="692"/>
            <ac:spMk id="3" creationId="{D7E56ECF-8AF5-4715-9C12-C70BC7A8808F}"/>
          </ac:spMkLst>
        </pc:spChg>
        <pc:spChg chg="add mod">
          <ac:chgData name="Rachel Glennerster" userId="22b29f2c-3762-428c-af7d-34ec02830929" providerId="ADAL" clId="{B604AA8F-5D9D-4E36-8DB4-7D4BB17762D7}" dt="2021-10-24T02:50:19.617" v="920" actId="1076"/>
          <ac:spMkLst>
            <pc:docMk/>
            <pc:sldMk cId="2673223290" sldId="692"/>
            <ac:spMk id="4" creationId="{A1076A02-7D4E-479B-9B28-99A47F168448}"/>
          </ac:spMkLst>
        </pc:spChg>
        <pc:spChg chg="add mod">
          <ac:chgData name="Rachel Glennerster" userId="22b29f2c-3762-428c-af7d-34ec02830929" providerId="ADAL" clId="{B604AA8F-5D9D-4E36-8DB4-7D4BB17762D7}" dt="2021-10-24T02:49:58.191" v="914"/>
          <ac:spMkLst>
            <pc:docMk/>
            <pc:sldMk cId="2673223290" sldId="692"/>
            <ac:spMk id="5" creationId="{6C13DCFA-D69C-45CC-AEBE-C89DA7E00A31}"/>
          </ac:spMkLst>
        </pc:spChg>
        <pc:picChg chg="add mod">
          <ac:chgData name="Rachel Glennerster" userId="22b29f2c-3762-428c-af7d-34ec02830929" providerId="ADAL" clId="{B604AA8F-5D9D-4E36-8DB4-7D4BB17762D7}" dt="2021-10-24T02:50:12.190" v="917" actId="1076"/>
          <ac:picMkLst>
            <pc:docMk/>
            <pc:sldMk cId="2673223290" sldId="692"/>
            <ac:picMk id="6" creationId="{6FBB5160-B696-4230-B0DE-365EB0F898B3}"/>
          </ac:picMkLst>
        </pc:picChg>
      </pc:sldChg>
      <pc:sldChg chg="addSp delSp modSp new mod modAnim">
        <pc:chgData name="Rachel Glennerster" userId="22b29f2c-3762-428c-af7d-34ec02830929" providerId="ADAL" clId="{B604AA8F-5D9D-4E36-8DB4-7D4BB17762D7}" dt="2021-10-25T02:08:11.593" v="2477" actId="20577"/>
        <pc:sldMkLst>
          <pc:docMk/>
          <pc:sldMk cId="748855182" sldId="693"/>
        </pc:sldMkLst>
        <pc:spChg chg="mod">
          <ac:chgData name="Rachel Glennerster" userId="22b29f2c-3762-428c-af7d-34ec02830929" providerId="ADAL" clId="{B604AA8F-5D9D-4E36-8DB4-7D4BB17762D7}" dt="2021-10-24T02:51:11.067" v="1021" actId="20577"/>
          <ac:spMkLst>
            <pc:docMk/>
            <pc:sldMk cId="748855182" sldId="693"/>
            <ac:spMk id="2" creationId="{F3F9DB14-1CB7-4697-B78B-745ED86CF6C4}"/>
          </ac:spMkLst>
        </pc:spChg>
        <pc:spChg chg="del">
          <ac:chgData name="Rachel Glennerster" userId="22b29f2c-3762-428c-af7d-34ec02830929" providerId="ADAL" clId="{B604AA8F-5D9D-4E36-8DB4-7D4BB17762D7}" dt="2021-10-24T02:52:19.249" v="1029" actId="478"/>
          <ac:spMkLst>
            <pc:docMk/>
            <pc:sldMk cId="748855182" sldId="693"/>
            <ac:spMk id="3" creationId="{A7C60BAF-7884-4CD8-81B2-003525A318B0}"/>
          </ac:spMkLst>
        </pc:spChg>
        <pc:spChg chg="add del mod">
          <ac:chgData name="Rachel Glennerster" userId="22b29f2c-3762-428c-af7d-34ec02830929" providerId="ADAL" clId="{B604AA8F-5D9D-4E36-8DB4-7D4BB17762D7}" dt="2021-10-24T02:55:38.049" v="1062" actId="478"/>
          <ac:spMkLst>
            <pc:docMk/>
            <pc:sldMk cId="748855182" sldId="693"/>
            <ac:spMk id="10" creationId="{11FF1C2F-8DA0-4779-9748-C4E8000EFEC5}"/>
          </ac:spMkLst>
        </pc:spChg>
        <pc:spChg chg="add mod">
          <ac:chgData name="Rachel Glennerster" userId="22b29f2c-3762-428c-af7d-34ec02830929" providerId="ADAL" clId="{B604AA8F-5D9D-4E36-8DB4-7D4BB17762D7}" dt="2021-10-24T02:55:53.370" v="1063" actId="207"/>
          <ac:spMkLst>
            <pc:docMk/>
            <pc:sldMk cId="748855182" sldId="693"/>
            <ac:spMk id="11" creationId="{3A830C6F-A8D8-4FB9-BB39-07E4ABF6ADC5}"/>
          </ac:spMkLst>
        </pc:spChg>
        <pc:spChg chg="add mod">
          <ac:chgData name="Rachel Glennerster" userId="22b29f2c-3762-428c-af7d-34ec02830929" providerId="ADAL" clId="{B604AA8F-5D9D-4E36-8DB4-7D4BB17762D7}" dt="2021-10-24T02:57:00.629" v="1072" actId="1076"/>
          <ac:spMkLst>
            <pc:docMk/>
            <pc:sldMk cId="748855182" sldId="693"/>
            <ac:spMk id="12" creationId="{51CEC1CE-46DD-4F0B-8F4C-F09781E43778}"/>
          </ac:spMkLst>
        </pc:spChg>
        <pc:spChg chg="add mod">
          <ac:chgData name="Rachel Glennerster" userId="22b29f2c-3762-428c-af7d-34ec02830929" providerId="ADAL" clId="{B604AA8F-5D9D-4E36-8DB4-7D4BB17762D7}" dt="2021-10-24T02:56:45.113" v="1069" actId="1076"/>
          <ac:spMkLst>
            <pc:docMk/>
            <pc:sldMk cId="748855182" sldId="693"/>
            <ac:spMk id="13" creationId="{88BD77FF-1D74-4D29-8167-552C78BB0597}"/>
          </ac:spMkLst>
        </pc:spChg>
        <pc:spChg chg="add mod">
          <ac:chgData name="Rachel Glennerster" userId="22b29f2c-3762-428c-af7d-34ec02830929" providerId="ADAL" clId="{B604AA8F-5D9D-4E36-8DB4-7D4BB17762D7}" dt="2021-10-24T02:57:05.424" v="1073" actId="1076"/>
          <ac:spMkLst>
            <pc:docMk/>
            <pc:sldMk cId="748855182" sldId="693"/>
            <ac:spMk id="14" creationId="{0169823E-301F-4FA3-A710-5BEEFE342ED5}"/>
          </ac:spMkLst>
        </pc:spChg>
        <pc:spChg chg="add mod">
          <ac:chgData name="Rachel Glennerster" userId="22b29f2c-3762-428c-af7d-34ec02830929" providerId="ADAL" clId="{B604AA8F-5D9D-4E36-8DB4-7D4BB17762D7}" dt="2021-10-24T02:57:25.803" v="1076" actId="1076"/>
          <ac:spMkLst>
            <pc:docMk/>
            <pc:sldMk cId="748855182" sldId="693"/>
            <ac:spMk id="15" creationId="{8D0C7C3A-EACD-4687-BC7C-896123B59292}"/>
          </ac:spMkLst>
        </pc:spChg>
        <pc:spChg chg="add mod">
          <ac:chgData name="Rachel Glennerster" userId="22b29f2c-3762-428c-af7d-34ec02830929" providerId="ADAL" clId="{B604AA8F-5D9D-4E36-8DB4-7D4BB17762D7}" dt="2021-10-24T02:57:40.532" v="1079" actId="1076"/>
          <ac:spMkLst>
            <pc:docMk/>
            <pc:sldMk cId="748855182" sldId="693"/>
            <ac:spMk id="16" creationId="{AE0D6435-C284-4AD4-B897-2935882D21AD}"/>
          </ac:spMkLst>
        </pc:spChg>
        <pc:spChg chg="add mod">
          <ac:chgData name="Rachel Glennerster" userId="22b29f2c-3762-428c-af7d-34ec02830929" providerId="ADAL" clId="{B604AA8F-5D9D-4E36-8DB4-7D4BB17762D7}" dt="2021-10-24T02:57:53.821" v="1082" actId="1076"/>
          <ac:spMkLst>
            <pc:docMk/>
            <pc:sldMk cId="748855182" sldId="693"/>
            <ac:spMk id="17" creationId="{89B1E51E-E509-4A42-BB05-92D8BA938F09}"/>
          </ac:spMkLst>
        </pc:spChg>
        <pc:spChg chg="add mod">
          <ac:chgData name="Rachel Glennerster" userId="22b29f2c-3762-428c-af7d-34ec02830929" providerId="ADAL" clId="{B604AA8F-5D9D-4E36-8DB4-7D4BB17762D7}" dt="2021-10-24T02:58:11.335" v="1085" actId="1076"/>
          <ac:spMkLst>
            <pc:docMk/>
            <pc:sldMk cId="748855182" sldId="693"/>
            <ac:spMk id="18" creationId="{AADB16DF-03E4-4894-857D-BFF8803AFD42}"/>
          </ac:spMkLst>
        </pc:spChg>
        <pc:spChg chg="add mod">
          <ac:chgData name="Rachel Glennerster" userId="22b29f2c-3762-428c-af7d-34ec02830929" providerId="ADAL" clId="{B604AA8F-5D9D-4E36-8DB4-7D4BB17762D7}" dt="2021-10-24T02:59:16.722" v="1097" actId="1076"/>
          <ac:spMkLst>
            <pc:docMk/>
            <pc:sldMk cId="748855182" sldId="693"/>
            <ac:spMk id="19" creationId="{4DDD1BA2-EF7F-4B4F-B0EE-28052EC221EC}"/>
          </ac:spMkLst>
        </pc:spChg>
        <pc:spChg chg="add mod">
          <ac:chgData name="Rachel Glennerster" userId="22b29f2c-3762-428c-af7d-34ec02830929" providerId="ADAL" clId="{B604AA8F-5D9D-4E36-8DB4-7D4BB17762D7}" dt="2021-10-24T02:59:20.578" v="1098" actId="1076"/>
          <ac:spMkLst>
            <pc:docMk/>
            <pc:sldMk cId="748855182" sldId="693"/>
            <ac:spMk id="20" creationId="{937FEEB7-1922-4B02-B5C4-E892BBA2BE43}"/>
          </ac:spMkLst>
        </pc:spChg>
        <pc:spChg chg="add mod">
          <ac:chgData name="Rachel Glennerster" userId="22b29f2c-3762-428c-af7d-34ec02830929" providerId="ADAL" clId="{B604AA8F-5D9D-4E36-8DB4-7D4BB17762D7}" dt="2021-10-25T02:08:11.593" v="2477" actId="20577"/>
          <ac:spMkLst>
            <pc:docMk/>
            <pc:sldMk cId="748855182" sldId="693"/>
            <ac:spMk id="21" creationId="{FAD3DC1F-0EC4-4B84-99AA-E09BC1C91F1A}"/>
          </ac:spMkLst>
        </pc:spChg>
        <pc:spChg chg="add mod">
          <ac:chgData name="Rachel Glennerster" userId="22b29f2c-3762-428c-af7d-34ec02830929" providerId="ADAL" clId="{B604AA8F-5D9D-4E36-8DB4-7D4BB17762D7}" dt="2021-10-24T03:01:17.267" v="1106" actId="14100"/>
          <ac:spMkLst>
            <pc:docMk/>
            <pc:sldMk cId="748855182" sldId="693"/>
            <ac:spMk id="25" creationId="{1F74C40F-C147-4F6D-9B7C-A66E10E03F0D}"/>
          </ac:spMkLst>
        </pc:spChg>
        <pc:picChg chg="add mod">
          <ac:chgData name="Rachel Glennerster" userId="22b29f2c-3762-428c-af7d-34ec02830929" providerId="ADAL" clId="{B604AA8F-5D9D-4E36-8DB4-7D4BB17762D7}" dt="2021-10-24T02:51:56.570" v="1023" actId="1076"/>
          <ac:picMkLst>
            <pc:docMk/>
            <pc:sldMk cId="748855182" sldId="693"/>
            <ac:picMk id="4" creationId="{ECBF595A-8819-4206-9C12-ADB6D40587F2}"/>
          </ac:picMkLst>
        </pc:picChg>
        <pc:picChg chg="add mod">
          <ac:chgData name="Rachel Glennerster" userId="22b29f2c-3762-428c-af7d-34ec02830929" providerId="ADAL" clId="{B604AA8F-5D9D-4E36-8DB4-7D4BB17762D7}" dt="2021-10-24T02:52:25.360" v="1031" actId="14100"/>
          <ac:picMkLst>
            <pc:docMk/>
            <pc:sldMk cId="748855182" sldId="693"/>
            <ac:picMk id="5" creationId="{38B66BE7-E6A0-477E-9B9F-A610742DA8AA}"/>
          </ac:picMkLst>
        </pc:picChg>
        <pc:picChg chg="add mod">
          <ac:chgData name="Rachel Glennerster" userId="22b29f2c-3762-428c-af7d-34ec02830929" providerId="ADAL" clId="{B604AA8F-5D9D-4E36-8DB4-7D4BB17762D7}" dt="2021-10-24T02:54:40.692" v="1053" actId="1076"/>
          <ac:picMkLst>
            <pc:docMk/>
            <pc:sldMk cId="748855182" sldId="693"/>
            <ac:picMk id="6" creationId="{40CA1E5D-1BF2-4F71-B6FA-1B8763D36A44}"/>
          </ac:picMkLst>
        </pc:picChg>
        <pc:picChg chg="add mod">
          <ac:chgData name="Rachel Glennerster" userId="22b29f2c-3762-428c-af7d-34ec02830929" providerId="ADAL" clId="{B604AA8F-5D9D-4E36-8DB4-7D4BB17762D7}" dt="2021-10-24T02:54:13.504" v="1049" actId="1076"/>
          <ac:picMkLst>
            <pc:docMk/>
            <pc:sldMk cId="748855182" sldId="693"/>
            <ac:picMk id="7" creationId="{30E5F8A4-4DCA-4656-BE39-4BD7EB16F501}"/>
          </ac:picMkLst>
        </pc:picChg>
        <pc:picChg chg="add mod">
          <ac:chgData name="Rachel Glennerster" userId="22b29f2c-3762-428c-af7d-34ec02830929" providerId="ADAL" clId="{B604AA8F-5D9D-4E36-8DB4-7D4BB17762D7}" dt="2021-10-24T02:53:46.173" v="1045" actId="1076"/>
          <ac:picMkLst>
            <pc:docMk/>
            <pc:sldMk cId="748855182" sldId="693"/>
            <ac:picMk id="8" creationId="{3E6A72EC-B86C-40A6-8312-7DBA134B10AF}"/>
          </ac:picMkLst>
        </pc:picChg>
        <pc:picChg chg="add mod">
          <ac:chgData name="Rachel Glennerster" userId="22b29f2c-3762-428c-af7d-34ec02830929" providerId="ADAL" clId="{B604AA8F-5D9D-4E36-8DB4-7D4BB17762D7}" dt="2021-10-24T02:54:11.379" v="1048" actId="1076"/>
          <ac:picMkLst>
            <pc:docMk/>
            <pc:sldMk cId="748855182" sldId="693"/>
            <ac:picMk id="9" creationId="{BF32023A-2A6A-4DB0-85C1-D450999EF03A}"/>
          </ac:picMkLst>
        </pc:picChg>
        <pc:cxnChg chg="add mod">
          <ac:chgData name="Rachel Glennerster" userId="22b29f2c-3762-428c-af7d-34ec02830929" providerId="ADAL" clId="{B604AA8F-5D9D-4E36-8DB4-7D4BB17762D7}" dt="2021-10-24T02:59:13.213" v="1096" actId="14100"/>
          <ac:cxnSpMkLst>
            <pc:docMk/>
            <pc:sldMk cId="748855182" sldId="693"/>
            <ac:cxnSpMk id="22" creationId="{567DC861-1652-4576-B98C-57BE9FE61A94}"/>
          </ac:cxnSpMkLst>
        </pc:cxnChg>
      </pc:sldChg>
      <pc:sldChg chg="addSp delSp modSp new mod modAnim">
        <pc:chgData name="Rachel Glennerster" userId="22b29f2c-3762-428c-af7d-34ec02830929" providerId="ADAL" clId="{B604AA8F-5D9D-4E36-8DB4-7D4BB17762D7}" dt="2021-10-24T03:02:48.701" v="1153" actId="20577"/>
        <pc:sldMkLst>
          <pc:docMk/>
          <pc:sldMk cId="1916790616" sldId="694"/>
        </pc:sldMkLst>
        <pc:spChg chg="mod">
          <ac:chgData name="Rachel Glennerster" userId="22b29f2c-3762-428c-af7d-34ec02830929" providerId="ADAL" clId="{B604AA8F-5D9D-4E36-8DB4-7D4BB17762D7}" dt="2021-10-24T03:02:48.701" v="1153" actId="20577"/>
          <ac:spMkLst>
            <pc:docMk/>
            <pc:sldMk cId="1916790616" sldId="694"/>
            <ac:spMk id="2" creationId="{117033C1-48BF-41DB-A028-7CB57A652F8C}"/>
          </ac:spMkLst>
        </pc:spChg>
        <pc:spChg chg="del">
          <ac:chgData name="Rachel Glennerster" userId="22b29f2c-3762-428c-af7d-34ec02830929" providerId="ADAL" clId="{B604AA8F-5D9D-4E36-8DB4-7D4BB17762D7}" dt="2021-10-24T03:02:09.395" v="1112" actId="478"/>
          <ac:spMkLst>
            <pc:docMk/>
            <pc:sldMk cId="1916790616" sldId="694"/>
            <ac:spMk id="3" creationId="{C2070238-6AC0-4C53-8E26-17411A96A990}"/>
          </ac:spMkLst>
        </pc:spChg>
        <pc:spChg chg="add mod">
          <ac:chgData name="Rachel Glennerster" userId="22b29f2c-3762-428c-af7d-34ec02830929" providerId="ADAL" clId="{B604AA8F-5D9D-4E36-8DB4-7D4BB17762D7}" dt="2021-10-24T03:02:29.186" v="1115" actId="1076"/>
          <ac:spMkLst>
            <pc:docMk/>
            <pc:sldMk cId="1916790616" sldId="694"/>
            <ac:spMk id="5" creationId="{6BE03672-EEDC-4D10-9848-44C818039D44}"/>
          </ac:spMkLst>
        </pc:spChg>
        <pc:graphicFrameChg chg="add mod">
          <ac:chgData name="Rachel Glennerster" userId="22b29f2c-3762-428c-af7d-34ec02830929" providerId="ADAL" clId="{B604AA8F-5D9D-4E36-8DB4-7D4BB17762D7}" dt="2021-10-24T03:02:04.016" v="1111" actId="1076"/>
          <ac:graphicFrameMkLst>
            <pc:docMk/>
            <pc:sldMk cId="1916790616" sldId="694"/>
            <ac:graphicFrameMk id="4" creationId="{CA3B14B3-DBA4-419A-A849-621E074B551D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24:48.479" v="1280" actId="1076"/>
        <pc:sldMkLst>
          <pc:docMk/>
          <pc:sldMk cId="1780800627" sldId="695"/>
        </pc:sldMkLst>
        <pc:spChg chg="mod">
          <ac:chgData name="Rachel Glennerster" userId="22b29f2c-3762-428c-af7d-34ec02830929" providerId="ADAL" clId="{B604AA8F-5D9D-4E36-8DB4-7D4BB17762D7}" dt="2021-10-24T03:03:45.433" v="1156" actId="1076"/>
          <ac:spMkLst>
            <pc:docMk/>
            <pc:sldMk cId="1780800627" sldId="695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24:48.479" v="1280" actId="1076"/>
          <ac:spMkLst>
            <pc:docMk/>
            <pc:sldMk cId="1780800627" sldId="695"/>
            <ac:spMk id="3" creationId="{00000000-0000-0000-0000-000000000000}"/>
          </ac:spMkLst>
        </pc:spChg>
      </pc:sldChg>
      <pc:sldChg chg="modSp mod">
        <pc:chgData name="Rachel Glennerster" userId="22b29f2c-3762-428c-af7d-34ec02830929" providerId="ADAL" clId="{B604AA8F-5D9D-4E36-8DB4-7D4BB17762D7}" dt="2021-10-24T03:25:55.605" v="1326" actId="1076"/>
        <pc:sldMkLst>
          <pc:docMk/>
          <pc:sldMk cId="3963723962" sldId="696"/>
        </pc:sldMkLst>
        <pc:spChg chg="mod">
          <ac:chgData name="Rachel Glennerster" userId="22b29f2c-3762-428c-af7d-34ec02830929" providerId="ADAL" clId="{B604AA8F-5D9D-4E36-8DB4-7D4BB17762D7}" dt="2021-10-24T03:25:51.647" v="1325" actId="6549"/>
          <ac:spMkLst>
            <pc:docMk/>
            <pc:sldMk cId="3963723962" sldId="696"/>
            <ac:spMk id="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25:55.605" v="1326" actId="1076"/>
          <ac:spMkLst>
            <pc:docMk/>
            <pc:sldMk cId="3963723962" sldId="696"/>
            <ac:spMk id="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0:19.997" v="1223" actId="1076"/>
          <ac:graphicFrameMkLst>
            <pc:docMk/>
            <pc:sldMk cId="3963723962" sldId="696"/>
            <ac:graphicFrameMk id="5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26:24.708" v="1330" actId="1076"/>
        <pc:sldMkLst>
          <pc:docMk/>
          <pc:sldMk cId="973664504" sldId="697"/>
        </pc:sldMkLst>
        <pc:spChg chg="mod">
          <ac:chgData name="Rachel Glennerster" userId="22b29f2c-3762-428c-af7d-34ec02830929" providerId="ADAL" clId="{B604AA8F-5D9D-4E36-8DB4-7D4BB17762D7}" dt="2021-10-24T03:26:24.708" v="1330" actId="1076"/>
          <ac:spMkLst>
            <pc:docMk/>
            <pc:sldMk cId="973664504" sldId="697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26:21.831" v="1329" actId="207"/>
          <ac:graphicFrameMkLst>
            <pc:docMk/>
            <pc:sldMk cId="973664504" sldId="697"/>
            <ac:graphicFrameMk id="4" creationId="{00000000-0000-0000-0000-000000000000}"/>
          </ac:graphicFrameMkLst>
        </pc:graphicFrameChg>
      </pc:sldChg>
      <pc:sldChg chg="modSp new mod">
        <pc:chgData name="Rachel Glennerster" userId="22b29f2c-3762-428c-af7d-34ec02830929" providerId="ADAL" clId="{B604AA8F-5D9D-4E36-8DB4-7D4BB17762D7}" dt="2021-10-25T02:09:14.170" v="2478" actId="403"/>
        <pc:sldMkLst>
          <pc:docMk/>
          <pc:sldMk cId="2577765386" sldId="698"/>
        </pc:sldMkLst>
        <pc:spChg chg="mod">
          <ac:chgData name="Rachel Glennerster" userId="22b29f2c-3762-428c-af7d-34ec02830929" providerId="ADAL" clId="{B604AA8F-5D9D-4E36-8DB4-7D4BB17762D7}" dt="2021-10-24T03:04:31.977" v="1211" actId="20577"/>
          <ac:spMkLst>
            <pc:docMk/>
            <pc:sldMk cId="2577765386" sldId="698"/>
            <ac:spMk id="2" creationId="{B91D0011-6527-47B1-8970-5172F2B62492}"/>
          </ac:spMkLst>
        </pc:spChg>
        <pc:spChg chg="mod">
          <ac:chgData name="Rachel Glennerster" userId="22b29f2c-3762-428c-af7d-34ec02830929" providerId="ADAL" clId="{B604AA8F-5D9D-4E36-8DB4-7D4BB17762D7}" dt="2021-10-25T02:09:14.170" v="2478" actId="403"/>
          <ac:spMkLst>
            <pc:docMk/>
            <pc:sldMk cId="2577765386" sldId="698"/>
            <ac:spMk id="3" creationId="{C360226F-ADDE-475D-A923-D99F8E958635}"/>
          </ac:spMkLst>
        </pc:spChg>
      </pc:sldChg>
      <pc:sldChg chg="addSp modSp new del mod">
        <pc:chgData name="Rachel Glennerster" userId="22b29f2c-3762-428c-af7d-34ec02830929" providerId="ADAL" clId="{B604AA8F-5D9D-4E36-8DB4-7D4BB17762D7}" dt="2021-10-24T03:24:56.325" v="1281" actId="47"/>
        <pc:sldMkLst>
          <pc:docMk/>
          <pc:sldMk cId="555082774" sldId="699"/>
        </pc:sldMkLst>
        <pc:spChg chg="mod">
          <ac:chgData name="Rachel Glennerster" userId="22b29f2c-3762-428c-af7d-34ec02830929" providerId="ADAL" clId="{B604AA8F-5D9D-4E36-8DB4-7D4BB17762D7}" dt="2021-10-24T03:23:32.141" v="1268" actId="20577"/>
          <ac:spMkLst>
            <pc:docMk/>
            <pc:sldMk cId="555082774" sldId="699"/>
            <ac:spMk id="2" creationId="{0BF7B9D6-AB16-4E3F-98B6-6C852F685079}"/>
          </ac:spMkLst>
        </pc:spChg>
        <pc:spChg chg="add mod">
          <ac:chgData name="Rachel Glennerster" userId="22b29f2c-3762-428c-af7d-34ec02830929" providerId="ADAL" clId="{B604AA8F-5D9D-4E36-8DB4-7D4BB17762D7}" dt="2021-10-24T03:24:24.208" v="1278" actId="1076"/>
          <ac:spMkLst>
            <pc:docMk/>
            <pc:sldMk cId="555082774" sldId="699"/>
            <ac:spMk id="5" creationId="{16160E52-08BD-420C-ACF6-1EEBF29935FB}"/>
          </ac:spMkLst>
        </pc:spChg>
        <pc:graphicFrameChg chg="add mod">
          <ac:chgData name="Rachel Glennerster" userId="22b29f2c-3762-428c-af7d-34ec02830929" providerId="ADAL" clId="{B604AA8F-5D9D-4E36-8DB4-7D4BB17762D7}" dt="2021-10-24T03:23:20.588" v="1228" actId="207"/>
          <ac:graphicFrameMkLst>
            <pc:docMk/>
            <pc:sldMk cId="555082774" sldId="699"/>
            <ac:graphicFrameMk id="4" creationId="{03D100C6-7D01-4507-88A2-DB70702549DE}"/>
          </ac:graphicFrameMkLst>
        </pc:graphicFrameChg>
      </pc:sldChg>
      <pc:sldChg chg="addSp delSp modSp new mod modAnim">
        <pc:chgData name="Rachel Glennerster" userId="22b29f2c-3762-428c-af7d-34ec02830929" providerId="ADAL" clId="{B604AA8F-5D9D-4E36-8DB4-7D4BB17762D7}" dt="2021-10-25T02:11:02.455" v="2480" actId="403"/>
        <pc:sldMkLst>
          <pc:docMk/>
          <pc:sldMk cId="1785402846" sldId="699"/>
        </pc:sldMkLst>
        <pc:spChg chg="mod">
          <ac:chgData name="Rachel Glennerster" userId="22b29f2c-3762-428c-af7d-34ec02830929" providerId="ADAL" clId="{B604AA8F-5D9D-4E36-8DB4-7D4BB17762D7}" dt="2021-10-24T03:28:01.310" v="1369" actId="20577"/>
          <ac:spMkLst>
            <pc:docMk/>
            <pc:sldMk cId="1785402846" sldId="699"/>
            <ac:spMk id="2" creationId="{2CC817F2-8698-404C-8345-490CBF17C3E9}"/>
          </ac:spMkLst>
        </pc:spChg>
        <pc:spChg chg="del">
          <ac:chgData name="Rachel Glennerster" userId="22b29f2c-3762-428c-af7d-34ec02830929" providerId="ADAL" clId="{B604AA8F-5D9D-4E36-8DB4-7D4BB17762D7}" dt="2021-10-24T03:27:43.715" v="1340"/>
          <ac:spMkLst>
            <pc:docMk/>
            <pc:sldMk cId="1785402846" sldId="699"/>
            <ac:spMk id="3" creationId="{BE37F3C4-22C8-4038-90D1-C554045CFFD9}"/>
          </ac:spMkLst>
        </pc:spChg>
        <pc:spChg chg="add mod">
          <ac:chgData name="Rachel Glennerster" userId="22b29f2c-3762-428c-af7d-34ec02830929" providerId="ADAL" clId="{B604AA8F-5D9D-4E36-8DB4-7D4BB17762D7}" dt="2021-10-25T02:11:02.455" v="2480" actId="403"/>
          <ac:spMkLst>
            <pc:docMk/>
            <pc:sldMk cId="1785402846" sldId="699"/>
            <ac:spMk id="4" creationId="{527F5E4E-5091-4E46-B773-271D921420A3}"/>
          </ac:spMkLst>
        </pc:spChg>
      </pc:sldChg>
      <pc:sldChg chg="modSp mod ord">
        <pc:chgData name="Rachel Glennerster" userId="22b29f2c-3762-428c-af7d-34ec02830929" providerId="ADAL" clId="{B604AA8F-5D9D-4E36-8DB4-7D4BB17762D7}" dt="2021-10-25T02:12:25.696" v="2545" actId="404"/>
        <pc:sldMkLst>
          <pc:docMk/>
          <pc:sldMk cId="2110132764" sldId="700"/>
        </pc:sldMkLst>
        <pc:spChg chg="mod">
          <ac:chgData name="Rachel Glennerster" userId="22b29f2c-3762-428c-af7d-34ec02830929" providerId="ADAL" clId="{B604AA8F-5D9D-4E36-8DB4-7D4BB17762D7}" dt="2021-10-25T02:12:25.696" v="2545" actId="404"/>
          <ac:spMkLst>
            <pc:docMk/>
            <pc:sldMk cId="2110132764" sldId="700"/>
            <ac:spMk id="3" creationId="{C360226F-ADDE-475D-A923-D99F8E958635}"/>
          </ac:spMkLst>
        </pc:spChg>
      </pc:sldChg>
      <pc:sldChg chg="modSp mod">
        <pc:chgData name="Rachel Glennerster" userId="22b29f2c-3762-428c-af7d-34ec02830929" providerId="ADAL" clId="{B604AA8F-5D9D-4E36-8DB4-7D4BB17762D7}" dt="2021-10-24T03:33:44.504" v="1445" actId="207"/>
        <pc:sldMkLst>
          <pc:docMk/>
          <pc:sldMk cId="3274684435" sldId="701"/>
        </pc:sldMkLst>
        <pc:spChg chg="mod">
          <ac:chgData name="Rachel Glennerster" userId="22b29f2c-3762-428c-af7d-34ec02830929" providerId="ADAL" clId="{B604AA8F-5D9D-4E36-8DB4-7D4BB17762D7}" dt="2021-10-24T03:33:31.616" v="1442" actId="1076"/>
          <ac:spMkLst>
            <pc:docMk/>
            <pc:sldMk cId="3274684435" sldId="701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33:44.504" v="1445" actId="207"/>
          <ac:graphicFrameMkLst>
            <pc:docMk/>
            <pc:sldMk cId="3274684435" sldId="701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48:31.188" v="1449" actId="207"/>
        <pc:sldMkLst>
          <pc:docMk/>
          <pc:sldMk cId="2442830861" sldId="702"/>
        </pc:sldMkLst>
        <pc:spChg chg="mod">
          <ac:chgData name="Rachel Glennerster" userId="22b29f2c-3762-428c-af7d-34ec02830929" providerId="ADAL" clId="{B604AA8F-5D9D-4E36-8DB4-7D4BB17762D7}" dt="2021-10-24T03:48:22.430" v="1447" actId="1076"/>
          <ac:spMkLst>
            <pc:docMk/>
            <pc:sldMk cId="2442830861" sldId="702"/>
            <ac:spMk id="2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48:31.188" v="1449" actId="207"/>
          <ac:graphicFrameMkLst>
            <pc:docMk/>
            <pc:sldMk cId="2442830861" sldId="702"/>
            <ac:graphicFrameMk id="4" creationId="{00000000-0000-0000-0000-000000000000}"/>
          </ac:graphicFrameMkLst>
        </pc:graphicFrameChg>
      </pc:sldChg>
      <pc:sldChg chg="delSp modSp mod">
        <pc:chgData name="Rachel Glennerster" userId="22b29f2c-3762-428c-af7d-34ec02830929" providerId="ADAL" clId="{B604AA8F-5D9D-4E36-8DB4-7D4BB17762D7}" dt="2021-10-25T02:14:15.098" v="2584" actId="478"/>
        <pc:sldMkLst>
          <pc:docMk/>
          <pc:sldMk cId="4146704247" sldId="703"/>
        </pc:sldMkLst>
        <pc:spChg chg="del">
          <ac:chgData name="Rachel Glennerster" userId="22b29f2c-3762-428c-af7d-34ec02830929" providerId="ADAL" clId="{B604AA8F-5D9D-4E36-8DB4-7D4BB17762D7}" dt="2021-10-25T02:14:15.098" v="2584" actId="478"/>
          <ac:spMkLst>
            <pc:docMk/>
            <pc:sldMk cId="4146704247" sldId="703"/>
            <ac:spMk id="2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48:50.879" v="1451" actId="1076"/>
          <ac:spMkLst>
            <pc:docMk/>
            <pc:sldMk cId="4146704247" sldId="703"/>
            <ac:spMk id="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48:56.983" v="1453" actId="207"/>
          <ac:graphicFrameMkLst>
            <pc:docMk/>
            <pc:sldMk cId="4146704247" sldId="703"/>
            <ac:graphicFrameMk id="5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4T03:49:10.431" v="1457" actId="1076"/>
        <pc:sldMkLst>
          <pc:docMk/>
          <pc:sldMk cId="2706033072" sldId="704"/>
        </pc:sldMkLst>
        <pc:spChg chg="mod">
          <ac:chgData name="Rachel Glennerster" userId="22b29f2c-3762-428c-af7d-34ec02830929" providerId="ADAL" clId="{B604AA8F-5D9D-4E36-8DB4-7D4BB17762D7}" dt="2021-10-24T03:49:10.431" v="1457" actId="1076"/>
          <ac:spMkLst>
            <pc:docMk/>
            <pc:sldMk cId="2706033072" sldId="704"/>
            <ac:spMk id="36866" creationId="{00000000-0000-0000-0000-000000000000}"/>
          </ac:spMkLst>
        </pc:spChg>
        <pc:graphicFrameChg chg="mod">
          <ac:chgData name="Rachel Glennerster" userId="22b29f2c-3762-428c-af7d-34ec02830929" providerId="ADAL" clId="{B604AA8F-5D9D-4E36-8DB4-7D4BB17762D7}" dt="2021-10-24T03:49:04.316" v="1455" actId="207"/>
          <ac:graphicFrameMkLst>
            <pc:docMk/>
            <pc:sldMk cId="2706033072" sldId="704"/>
            <ac:graphicFrameMk id="4" creationId="{00000000-0000-0000-0000-000000000000}"/>
          </ac:graphicFrameMkLst>
        </pc:graphicFrameChg>
      </pc:sldChg>
      <pc:sldChg chg="modSp mod">
        <pc:chgData name="Rachel Glennerster" userId="22b29f2c-3762-428c-af7d-34ec02830929" providerId="ADAL" clId="{B604AA8F-5D9D-4E36-8DB4-7D4BB17762D7}" dt="2021-10-25T02:14:30.725" v="2585" actId="403"/>
        <pc:sldMkLst>
          <pc:docMk/>
          <pc:sldMk cId="2113549125" sldId="705"/>
        </pc:sldMkLst>
        <pc:spChg chg="mod">
          <ac:chgData name="Rachel Glennerster" userId="22b29f2c-3762-428c-af7d-34ec02830929" providerId="ADAL" clId="{B604AA8F-5D9D-4E36-8DB4-7D4BB17762D7}" dt="2021-10-25T02:14:30.725" v="2585" actId="403"/>
          <ac:spMkLst>
            <pc:docMk/>
            <pc:sldMk cId="2113549125" sldId="705"/>
            <ac:spMk id="3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49:28.289" v="1460" actId="1076"/>
          <ac:spMkLst>
            <pc:docMk/>
            <pc:sldMk cId="2113549125" sldId="705"/>
            <ac:spMk id="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0:49.042" v="1482" actId="1076"/>
          <ac:spMkLst>
            <pc:docMk/>
            <pc:sldMk cId="2113549125" sldId="705"/>
            <ac:spMk id="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0:01.965" v="1464" actId="1076"/>
          <ac:spMkLst>
            <pc:docMk/>
            <pc:sldMk cId="2113549125" sldId="705"/>
            <ac:spMk id="7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49:21.948" v="1458" actId="6549"/>
          <ac:spMkLst>
            <pc:docMk/>
            <pc:sldMk cId="2113549125" sldId="705"/>
            <ac:spMk id="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49:47.582" v="1463" actId="1076"/>
          <ac:spMkLst>
            <pc:docMk/>
            <pc:sldMk cId="2113549125" sldId="705"/>
            <ac:spMk id="2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49:43.765" v="1462" actId="1076"/>
          <ac:spMkLst>
            <pc:docMk/>
            <pc:sldMk cId="2113549125" sldId="705"/>
            <ac:spMk id="25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0:21.089" v="1473" actId="1076"/>
          <ac:spMkLst>
            <pc:docMk/>
            <pc:sldMk cId="2113549125" sldId="705"/>
            <ac:spMk id="27" creationId="{00000000-0000-0000-0000-000000000000}"/>
          </ac:spMkLst>
        </pc:spChg>
        <pc:picChg chg="mod">
          <ac:chgData name="Rachel Glennerster" userId="22b29f2c-3762-428c-af7d-34ec02830929" providerId="ADAL" clId="{B604AA8F-5D9D-4E36-8DB4-7D4BB17762D7}" dt="2021-10-24T03:51:01.940" v="1487" actId="1076"/>
          <ac:picMkLst>
            <pc:docMk/>
            <pc:sldMk cId="2113549125" sldId="705"/>
            <ac:picMk id="9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59.465" v="1486" actId="1076"/>
          <ac:picMkLst>
            <pc:docMk/>
            <pc:sldMk cId="2113549125" sldId="705"/>
            <ac:picMk id="1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56.812" v="1485" actId="1076"/>
          <ac:picMkLst>
            <pc:docMk/>
            <pc:sldMk cId="2113549125" sldId="705"/>
            <ac:picMk id="13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04.188" v="1465" actId="1076"/>
          <ac:picMkLst>
            <pc:docMk/>
            <pc:sldMk cId="2113549125" sldId="705"/>
            <ac:picMk id="18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05.960" v="1466" actId="1076"/>
          <ac:picMkLst>
            <pc:docMk/>
            <pc:sldMk cId="2113549125" sldId="705"/>
            <ac:picMk id="19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09.482" v="1468" actId="1076"/>
          <ac:picMkLst>
            <pc:docMk/>
            <pc:sldMk cId="2113549125" sldId="705"/>
            <ac:picMk id="2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07.807" v="1467" actId="1076"/>
          <ac:picMkLst>
            <pc:docMk/>
            <pc:sldMk cId="2113549125" sldId="705"/>
            <ac:picMk id="21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13.790" v="1470" actId="1076"/>
          <ac:picMkLst>
            <pc:docMk/>
            <pc:sldMk cId="2113549125" sldId="705"/>
            <ac:picMk id="22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11.648" v="1469" actId="1076"/>
          <ac:picMkLst>
            <pc:docMk/>
            <pc:sldMk cId="2113549125" sldId="705"/>
            <ac:picMk id="23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15.941" v="1471" actId="1076"/>
          <ac:picMkLst>
            <pc:docMk/>
            <pc:sldMk cId="2113549125" sldId="705"/>
            <ac:picMk id="28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23.915" v="1474" actId="1076"/>
          <ac:picMkLst>
            <pc:docMk/>
            <pc:sldMk cId="2113549125" sldId="705"/>
            <ac:picMk id="29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27.876" v="1475" actId="1076"/>
          <ac:picMkLst>
            <pc:docMk/>
            <pc:sldMk cId="2113549125" sldId="705"/>
            <ac:picMk id="3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45.910" v="1481" actId="1076"/>
          <ac:picMkLst>
            <pc:docMk/>
            <pc:sldMk cId="2113549125" sldId="705"/>
            <ac:picMk id="31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43.865" v="1480" actId="1076"/>
          <ac:picMkLst>
            <pc:docMk/>
            <pc:sldMk cId="2113549125" sldId="705"/>
            <ac:picMk id="34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35.248" v="1477" actId="1076"/>
          <ac:picMkLst>
            <pc:docMk/>
            <pc:sldMk cId="2113549125" sldId="705"/>
            <ac:picMk id="35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0:31.307" v="1476" actId="1076"/>
          <ac:picMkLst>
            <pc:docMk/>
            <pc:sldMk cId="2113549125" sldId="705"/>
            <ac:picMk id="36" creationId="{00000000-0000-0000-0000-000000000000}"/>
          </ac:picMkLst>
        </pc:picChg>
        <pc:cxnChg chg="mod">
          <ac:chgData name="Rachel Glennerster" userId="22b29f2c-3762-428c-af7d-34ec02830929" providerId="ADAL" clId="{B604AA8F-5D9D-4E36-8DB4-7D4BB17762D7}" dt="2021-10-24T03:50:51.053" v="1483" actId="1076"/>
          <ac:cxnSpMkLst>
            <pc:docMk/>
            <pc:sldMk cId="2113549125" sldId="705"/>
            <ac:cxnSpMk id="16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4T03:50:53.823" v="1484" actId="1076"/>
          <ac:cxnSpMkLst>
            <pc:docMk/>
            <pc:sldMk cId="2113549125" sldId="705"/>
            <ac:cxnSpMk id="38" creationId="{00000000-0000-0000-0000-000000000000}"/>
          </ac:cxnSpMkLst>
        </pc:cxnChg>
      </pc:sldChg>
      <pc:sldChg chg="modSp mod">
        <pc:chgData name="Rachel Glennerster" userId="22b29f2c-3762-428c-af7d-34ec02830929" providerId="ADAL" clId="{B604AA8F-5D9D-4E36-8DB4-7D4BB17762D7}" dt="2021-10-24T03:52:37.763" v="1537" actId="6549"/>
        <pc:sldMkLst>
          <pc:docMk/>
          <pc:sldMk cId="1501608388" sldId="706"/>
        </pc:sldMkLst>
        <pc:spChg chg="mod">
          <ac:chgData name="Rachel Glennerster" userId="22b29f2c-3762-428c-af7d-34ec02830929" providerId="ADAL" clId="{B604AA8F-5D9D-4E36-8DB4-7D4BB17762D7}" dt="2021-10-24T03:51:36.602" v="1490" actId="1076"/>
          <ac:spMkLst>
            <pc:docMk/>
            <pc:sldMk cId="1501608388" sldId="706"/>
            <ac:spMk id="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2:00.433" v="1496" actId="1076"/>
          <ac:spMkLst>
            <pc:docMk/>
            <pc:sldMk cId="1501608388" sldId="706"/>
            <ac:spMk id="6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1:42.386" v="1492" actId="1076"/>
          <ac:spMkLst>
            <pc:docMk/>
            <pc:sldMk cId="1501608388" sldId="706"/>
            <ac:spMk id="7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2:37.763" v="1537" actId="6549"/>
          <ac:spMkLst>
            <pc:docMk/>
            <pc:sldMk cId="1501608388" sldId="706"/>
            <ac:spMk id="8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1:40.040" v="1491" actId="1076"/>
          <ac:spMkLst>
            <pc:docMk/>
            <pc:sldMk cId="1501608388" sldId="706"/>
            <ac:spMk id="24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1:33.978" v="1489" actId="1076"/>
          <ac:spMkLst>
            <pc:docMk/>
            <pc:sldMk cId="1501608388" sldId="706"/>
            <ac:spMk id="25" creationId="{00000000-0000-0000-0000-000000000000}"/>
          </ac:spMkLst>
        </pc:spChg>
        <pc:spChg chg="mod">
          <ac:chgData name="Rachel Glennerster" userId="22b29f2c-3762-428c-af7d-34ec02830929" providerId="ADAL" clId="{B604AA8F-5D9D-4E36-8DB4-7D4BB17762D7}" dt="2021-10-24T03:51:57.058" v="1495" actId="1076"/>
          <ac:spMkLst>
            <pc:docMk/>
            <pc:sldMk cId="1501608388" sldId="706"/>
            <ac:spMk id="27" creationId="{00000000-0000-0000-0000-000000000000}"/>
          </ac:spMkLst>
        </pc:spChg>
        <pc:picChg chg="mod">
          <ac:chgData name="Rachel Glennerster" userId="22b29f2c-3762-428c-af7d-34ec02830929" providerId="ADAL" clId="{B604AA8F-5D9D-4E36-8DB4-7D4BB17762D7}" dt="2021-10-24T03:52:03.811" v="1497" actId="1076"/>
          <ac:picMkLst>
            <pc:docMk/>
            <pc:sldMk cId="1501608388" sldId="706"/>
            <ac:picMk id="9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06.585" v="1498" actId="1076"/>
          <ac:picMkLst>
            <pc:docMk/>
            <pc:sldMk cId="1501608388" sldId="706"/>
            <ac:picMk id="1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1:31.059" v="1488" actId="1076"/>
          <ac:picMkLst>
            <pc:docMk/>
            <pc:sldMk cId="1501608388" sldId="706"/>
            <ac:picMk id="19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24.146" v="1505" actId="1076"/>
          <ac:picMkLst>
            <pc:docMk/>
            <pc:sldMk cId="1501608388" sldId="706"/>
            <ac:picMk id="2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1:50.788" v="1494" actId="1076"/>
          <ac:picMkLst>
            <pc:docMk/>
            <pc:sldMk cId="1501608388" sldId="706"/>
            <ac:picMk id="22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1:45.460" v="1493" actId="1076"/>
          <ac:picMkLst>
            <pc:docMk/>
            <pc:sldMk cId="1501608388" sldId="706"/>
            <ac:picMk id="23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13.887" v="1501" actId="1076"/>
          <ac:picMkLst>
            <pc:docMk/>
            <pc:sldMk cId="1501608388" sldId="706"/>
            <ac:picMk id="30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18.477" v="1503" actId="1076"/>
          <ac:picMkLst>
            <pc:docMk/>
            <pc:sldMk cId="1501608388" sldId="706"/>
            <ac:picMk id="35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16.142" v="1502" actId="1076"/>
          <ac:picMkLst>
            <pc:docMk/>
            <pc:sldMk cId="1501608388" sldId="706"/>
            <ac:picMk id="42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11.929" v="1500" actId="1076"/>
          <ac:picMkLst>
            <pc:docMk/>
            <pc:sldMk cId="1501608388" sldId="706"/>
            <ac:picMk id="43" creationId="{00000000-0000-0000-0000-000000000000}"/>
          </ac:picMkLst>
        </pc:picChg>
        <pc:picChg chg="mod">
          <ac:chgData name="Rachel Glennerster" userId="22b29f2c-3762-428c-af7d-34ec02830929" providerId="ADAL" clId="{B604AA8F-5D9D-4E36-8DB4-7D4BB17762D7}" dt="2021-10-24T03:52:08.992" v="1499" actId="1076"/>
          <ac:picMkLst>
            <pc:docMk/>
            <pc:sldMk cId="1501608388" sldId="706"/>
            <ac:picMk id="44" creationId="{00000000-0000-0000-0000-000000000000}"/>
          </ac:picMkLst>
        </pc:picChg>
        <pc:cxnChg chg="mod">
          <ac:chgData name="Rachel Glennerster" userId="22b29f2c-3762-428c-af7d-34ec02830929" providerId="ADAL" clId="{B604AA8F-5D9D-4E36-8DB4-7D4BB17762D7}" dt="2021-10-24T03:52:22.258" v="1504" actId="1076"/>
          <ac:cxnSpMkLst>
            <pc:docMk/>
            <pc:sldMk cId="1501608388" sldId="706"/>
            <ac:cxnSpMk id="16" creationId="{00000000-0000-0000-0000-000000000000}"/>
          </ac:cxnSpMkLst>
        </pc:cxnChg>
        <pc:cxnChg chg="mod">
          <ac:chgData name="Rachel Glennerster" userId="22b29f2c-3762-428c-af7d-34ec02830929" providerId="ADAL" clId="{B604AA8F-5D9D-4E36-8DB4-7D4BB17762D7}" dt="2021-10-24T03:52:27.136" v="1506" actId="1076"/>
          <ac:cxnSpMkLst>
            <pc:docMk/>
            <pc:sldMk cId="1501608388" sldId="706"/>
            <ac:cxnSpMk id="38" creationId="{00000000-0000-0000-0000-000000000000}"/>
          </ac:cxnSpMkLst>
        </pc:cxnChg>
      </pc:sldChg>
      <pc:sldChg chg="modSp mod">
        <pc:chgData name="Rachel Glennerster" userId="22b29f2c-3762-428c-af7d-34ec02830929" providerId="ADAL" clId="{B604AA8F-5D9D-4E36-8DB4-7D4BB17762D7}" dt="2021-10-25T02:13:52.618" v="2583" actId="403"/>
        <pc:sldMkLst>
          <pc:docMk/>
          <pc:sldMk cId="1927152098" sldId="707"/>
        </pc:sldMkLst>
        <pc:spChg chg="mod">
          <ac:chgData name="Rachel Glennerster" userId="22b29f2c-3762-428c-af7d-34ec02830929" providerId="ADAL" clId="{B604AA8F-5D9D-4E36-8DB4-7D4BB17762D7}" dt="2021-10-25T02:13:52.618" v="2583" actId="403"/>
          <ac:spMkLst>
            <pc:docMk/>
            <pc:sldMk cId="1927152098" sldId="707"/>
            <ac:spMk id="3" creationId="{C360226F-ADDE-475D-A923-D99F8E958635}"/>
          </ac:spMkLst>
        </pc:spChg>
      </pc:sldChg>
      <pc:sldChg chg="modSp mod">
        <pc:chgData name="Rachel Glennerster" userId="22b29f2c-3762-428c-af7d-34ec02830929" providerId="ADAL" clId="{B604AA8F-5D9D-4E36-8DB4-7D4BB17762D7}" dt="2021-10-24T14:23:16.109" v="1659" actId="20577"/>
        <pc:sldMkLst>
          <pc:docMk/>
          <pc:sldMk cId="1207665991" sldId="708"/>
        </pc:sldMkLst>
        <pc:spChg chg="mod">
          <ac:chgData name="Rachel Glennerster" userId="22b29f2c-3762-428c-af7d-34ec02830929" providerId="ADAL" clId="{B604AA8F-5D9D-4E36-8DB4-7D4BB17762D7}" dt="2021-10-24T14:23:16.109" v="1659" actId="20577"/>
          <ac:spMkLst>
            <pc:docMk/>
            <pc:sldMk cId="1207665991" sldId="708"/>
            <ac:spMk id="3" creationId="{C360226F-ADDE-475D-A923-D99F8E958635}"/>
          </ac:spMkLst>
        </pc:spChg>
      </pc:sldChg>
      <pc:sldChg chg="addSp delSp modSp new mod">
        <pc:chgData name="Rachel Glennerster" userId="22b29f2c-3762-428c-af7d-34ec02830929" providerId="ADAL" clId="{B604AA8F-5D9D-4E36-8DB4-7D4BB17762D7}" dt="2021-10-24T14:25:26.182" v="1736" actId="403"/>
        <pc:sldMkLst>
          <pc:docMk/>
          <pc:sldMk cId="2810728711" sldId="709"/>
        </pc:sldMkLst>
        <pc:spChg chg="mod">
          <ac:chgData name="Rachel Glennerster" userId="22b29f2c-3762-428c-af7d-34ec02830929" providerId="ADAL" clId="{B604AA8F-5D9D-4E36-8DB4-7D4BB17762D7}" dt="2021-10-24T14:25:12.148" v="1730" actId="20577"/>
          <ac:spMkLst>
            <pc:docMk/>
            <pc:sldMk cId="2810728711" sldId="709"/>
            <ac:spMk id="2" creationId="{F68E531A-5C91-406E-87A5-DFC89DF12D60}"/>
          </ac:spMkLst>
        </pc:spChg>
        <pc:spChg chg="del">
          <ac:chgData name="Rachel Glennerster" userId="22b29f2c-3762-428c-af7d-34ec02830929" providerId="ADAL" clId="{B604AA8F-5D9D-4E36-8DB4-7D4BB17762D7}" dt="2021-10-24T14:24:58.715" v="1702"/>
          <ac:spMkLst>
            <pc:docMk/>
            <pc:sldMk cId="2810728711" sldId="709"/>
            <ac:spMk id="3" creationId="{C16678B2-AE34-42F5-BC89-6348814CD7E6}"/>
          </ac:spMkLst>
        </pc:spChg>
        <pc:spChg chg="add mod">
          <ac:chgData name="Rachel Glennerster" userId="22b29f2c-3762-428c-af7d-34ec02830929" providerId="ADAL" clId="{B604AA8F-5D9D-4E36-8DB4-7D4BB17762D7}" dt="2021-10-24T14:25:26.182" v="1736" actId="403"/>
          <ac:spMkLst>
            <pc:docMk/>
            <pc:sldMk cId="2810728711" sldId="709"/>
            <ac:spMk id="4" creationId="{E14EC626-EAC0-4306-A17E-F0DEE5159079}"/>
          </ac:spMkLst>
        </pc:spChg>
      </pc:sldChg>
      <pc:sldChg chg="addSp delSp modSp new mod">
        <pc:chgData name="Rachel Glennerster" userId="22b29f2c-3762-428c-af7d-34ec02830929" providerId="ADAL" clId="{B604AA8F-5D9D-4E36-8DB4-7D4BB17762D7}" dt="2021-10-25T02:15:44.295" v="2587" actId="403"/>
        <pc:sldMkLst>
          <pc:docMk/>
          <pc:sldMk cId="878131899" sldId="710"/>
        </pc:sldMkLst>
        <pc:spChg chg="mod">
          <ac:chgData name="Rachel Glennerster" userId="22b29f2c-3762-428c-af7d-34ec02830929" providerId="ADAL" clId="{B604AA8F-5D9D-4E36-8DB4-7D4BB17762D7}" dt="2021-10-24T14:26:45.420" v="1794" actId="20577"/>
          <ac:spMkLst>
            <pc:docMk/>
            <pc:sldMk cId="878131899" sldId="710"/>
            <ac:spMk id="2" creationId="{A970F4D5-26FB-4CE6-889C-F20DF8BDD250}"/>
          </ac:spMkLst>
        </pc:spChg>
        <pc:spChg chg="del">
          <ac:chgData name="Rachel Glennerster" userId="22b29f2c-3762-428c-af7d-34ec02830929" providerId="ADAL" clId="{B604AA8F-5D9D-4E36-8DB4-7D4BB17762D7}" dt="2021-10-24T14:26:36.949" v="1778"/>
          <ac:spMkLst>
            <pc:docMk/>
            <pc:sldMk cId="878131899" sldId="710"/>
            <ac:spMk id="3" creationId="{4986311F-5D5D-485C-B7DA-B60E9940B06E}"/>
          </ac:spMkLst>
        </pc:spChg>
        <pc:spChg chg="add mod">
          <ac:chgData name="Rachel Glennerster" userId="22b29f2c-3762-428c-af7d-34ec02830929" providerId="ADAL" clId="{B604AA8F-5D9D-4E36-8DB4-7D4BB17762D7}" dt="2021-10-25T02:15:44.295" v="2587" actId="403"/>
          <ac:spMkLst>
            <pc:docMk/>
            <pc:sldMk cId="878131899" sldId="710"/>
            <ac:spMk id="4" creationId="{F8645EA4-97BD-4475-A869-B1BC38B98F54}"/>
          </ac:spMkLst>
        </pc:spChg>
      </pc:sldChg>
      <pc:sldChg chg="new del">
        <pc:chgData name="Rachel Glennerster" userId="22b29f2c-3762-428c-af7d-34ec02830929" providerId="ADAL" clId="{B604AA8F-5D9D-4E36-8DB4-7D4BB17762D7}" dt="2021-10-25T01:22:37.659" v="1846" actId="47"/>
        <pc:sldMkLst>
          <pc:docMk/>
          <pc:sldMk cId="785635466" sldId="711"/>
        </pc:sldMkLst>
      </pc:sldChg>
      <pc:sldChg chg="addSp delSp modSp new mod">
        <pc:chgData name="Rachel Glennerster" userId="22b29f2c-3762-428c-af7d-34ec02830929" providerId="ADAL" clId="{B604AA8F-5D9D-4E36-8DB4-7D4BB17762D7}" dt="2021-10-25T01:23:15.209" v="1895" actId="20577"/>
        <pc:sldMkLst>
          <pc:docMk/>
          <pc:sldMk cId="1712226445" sldId="711"/>
        </pc:sldMkLst>
        <pc:spChg chg="mod">
          <ac:chgData name="Rachel Glennerster" userId="22b29f2c-3762-428c-af7d-34ec02830929" providerId="ADAL" clId="{B604AA8F-5D9D-4E36-8DB4-7D4BB17762D7}" dt="2021-10-25T01:23:15.209" v="1895" actId="20577"/>
          <ac:spMkLst>
            <pc:docMk/>
            <pc:sldMk cId="1712226445" sldId="711"/>
            <ac:spMk id="2" creationId="{FD125142-AA5D-4BA2-BCD6-01BE783AA294}"/>
          </ac:spMkLst>
        </pc:spChg>
        <pc:spChg chg="del">
          <ac:chgData name="Rachel Glennerster" userId="22b29f2c-3762-428c-af7d-34ec02830929" providerId="ADAL" clId="{B604AA8F-5D9D-4E36-8DB4-7D4BB17762D7}" dt="2021-10-25T01:22:55.728" v="1849"/>
          <ac:spMkLst>
            <pc:docMk/>
            <pc:sldMk cId="1712226445" sldId="711"/>
            <ac:spMk id="3" creationId="{1F5E99DC-E2F1-4105-9593-6132D2D5D3C7}"/>
          </ac:spMkLst>
        </pc:spChg>
        <pc:spChg chg="add mod">
          <ac:chgData name="Rachel Glennerster" userId="22b29f2c-3762-428c-af7d-34ec02830929" providerId="ADAL" clId="{B604AA8F-5D9D-4E36-8DB4-7D4BB17762D7}" dt="2021-10-25T01:22:55.728" v="1849"/>
          <ac:spMkLst>
            <pc:docMk/>
            <pc:sldMk cId="1712226445" sldId="711"/>
            <ac:spMk id="4" creationId="{F6FEC5AC-3A8B-4297-AB67-28BA136702B4}"/>
          </ac:spMkLst>
        </pc:spChg>
      </pc:sldChg>
      <pc:sldChg chg="addSp delSp modSp new mod">
        <pc:chgData name="Rachel Glennerster" userId="22b29f2c-3762-428c-af7d-34ec02830929" providerId="ADAL" clId="{B604AA8F-5D9D-4E36-8DB4-7D4BB17762D7}" dt="2021-10-25T01:46:36.655" v="2104" actId="20577"/>
        <pc:sldMkLst>
          <pc:docMk/>
          <pc:sldMk cId="3751293477" sldId="712"/>
        </pc:sldMkLst>
        <pc:spChg chg="mod">
          <ac:chgData name="Rachel Glennerster" userId="22b29f2c-3762-428c-af7d-34ec02830929" providerId="ADAL" clId="{B604AA8F-5D9D-4E36-8DB4-7D4BB17762D7}" dt="2021-10-25T01:46:36.655" v="2104" actId="20577"/>
          <ac:spMkLst>
            <pc:docMk/>
            <pc:sldMk cId="3751293477" sldId="712"/>
            <ac:spMk id="2" creationId="{62AFD737-CDD9-4737-BB20-A0CB09403E16}"/>
          </ac:spMkLst>
        </pc:spChg>
        <pc:spChg chg="del">
          <ac:chgData name="Rachel Glennerster" userId="22b29f2c-3762-428c-af7d-34ec02830929" providerId="ADAL" clId="{B604AA8F-5D9D-4E36-8DB4-7D4BB17762D7}" dt="2021-10-25T01:32:59.502" v="2012"/>
          <ac:spMkLst>
            <pc:docMk/>
            <pc:sldMk cId="3751293477" sldId="712"/>
            <ac:spMk id="3" creationId="{5A04B5CB-43EB-43BA-8FE5-9F6758578E97}"/>
          </ac:spMkLst>
        </pc:spChg>
        <pc:spChg chg="add mod">
          <ac:chgData name="Rachel Glennerster" userId="22b29f2c-3762-428c-af7d-34ec02830929" providerId="ADAL" clId="{B604AA8F-5D9D-4E36-8DB4-7D4BB17762D7}" dt="2021-10-25T01:33:27.058" v="2041" actId="1076"/>
          <ac:spMkLst>
            <pc:docMk/>
            <pc:sldMk cId="3751293477" sldId="712"/>
            <ac:spMk id="4" creationId="{7554404C-A6A8-4487-9DD0-715BC32EE869}"/>
          </ac:spMkLst>
        </pc:spChg>
      </pc:sldChg>
      <pc:sldChg chg="addSp delSp modSp add mod">
        <pc:chgData name="Rachel Glennerster" userId="22b29f2c-3762-428c-af7d-34ec02830929" providerId="ADAL" clId="{B604AA8F-5D9D-4E36-8DB4-7D4BB17762D7}" dt="2021-10-25T01:47:40.141" v="2145" actId="20577"/>
        <pc:sldMkLst>
          <pc:docMk/>
          <pc:sldMk cId="2955319298" sldId="713"/>
        </pc:sldMkLst>
        <pc:spChg chg="del">
          <ac:chgData name="Rachel Glennerster" userId="22b29f2c-3762-428c-af7d-34ec02830929" providerId="ADAL" clId="{B604AA8F-5D9D-4E36-8DB4-7D4BB17762D7}" dt="2021-10-25T01:46:45.843" v="2105" actId="478"/>
          <ac:spMkLst>
            <pc:docMk/>
            <pc:sldMk cId="2955319298" sldId="713"/>
            <ac:spMk id="4" creationId="{7554404C-A6A8-4487-9DD0-715BC32EE869}"/>
          </ac:spMkLst>
        </pc:spChg>
        <pc:spChg chg="add del mod">
          <ac:chgData name="Rachel Glennerster" userId="22b29f2c-3762-428c-af7d-34ec02830929" providerId="ADAL" clId="{B604AA8F-5D9D-4E36-8DB4-7D4BB17762D7}" dt="2021-10-25T01:46:58.348" v="2107"/>
          <ac:spMkLst>
            <pc:docMk/>
            <pc:sldMk cId="2955319298" sldId="713"/>
            <ac:spMk id="5" creationId="{251A6660-B9B1-4DF4-BA52-8E8AD2185282}"/>
          </ac:spMkLst>
        </pc:spChg>
        <pc:spChg chg="add mod">
          <ac:chgData name="Rachel Glennerster" userId="22b29f2c-3762-428c-af7d-34ec02830929" providerId="ADAL" clId="{B604AA8F-5D9D-4E36-8DB4-7D4BB17762D7}" dt="2021-10-25T01:47:40.141" v="2145" actId="20577"/>
          <ac:spMkLst>
            <pc:docMk/>
            <pc:sldMk cId="2955319298" sldId="713"/>
            <ac:spMk id="6" creationId="{B75BBCED-205A-4017-A385-22850CE29D46}"/>
          </ac:spMkLst>
        </pc:spChg>
      </pc:sldChg>
      <pc:sldChg chg="addSp delSp modSp new mod">
        <pc:chgData name="Rachel Glennerster" userId="22b29f2c-3762-428c-af7d-34ec02830929" providerId="ADAL" clId="{B604AA8F-5D9D-4E36-8DB4-7D4BB17762D7}" dt="2021-10-25T01:52:07.069" v="2244" actId="20577"/>
        <pc:sldMkLst>
          <pc:docMk/>
          <pc:sldMk cId="4290850174" sldId="714"/>
        </pc:sldMkLst>
        <pc:spChg chg="mod">
          <ac:chgData name="Rachel Glennerster" userId="22b29f2c-3762-428c-af7d-34ec02830929" providerId="ADAL" clId="{B604AA8F-5D9D-4E36-8DB4-7D4BB17762D7}" dt="2021-10-25T01:52:07.069" v="2244" actId="20577"/>
          <ac:spMkLst>
            <pc:docMk/>
            <pc:sldMk cId="4290850174" sldId="714"/>
            <ac:spMk id="2" creationId="{5FBFA82E-ACAC-4CD1-AD62-10DFAE63C7DE}"/>
          </ac:spMkLst>
        </pc:spChg>
        <pc:spChg chg="del">
          <ac:chgData name="Rachel Glennerster" userId="22b29f2c-3762-428c-af7d-34ec02830929" providerId="ADAL" clId="{B604AA8F-5D9D-4E36-8DB4-7D4BB17762D7}" dt="2021-10-25T01:50:46.503" v="2168"/>
          <ac:spMkLst>
            <pc:docMk/>
            <pc:sldMk cId="4290850174" sldId="714"/>
            <ac:spMk id="3" creationId="{A014EDD3-8009-46C6-B664-2B040F8C3230}"/>
          </ac:spMkLst>
        </pc:spChg>
        <pc:spChg chg="add mod">
          <ac:chgData name="Rachel Glennerster" userId="22b29f2c-3762-428c-af7d-34ec02830929" providerId="ADAL" clId="{B604AA8F-5D9D-4E36-8DB4-7D4BB17762D7}" dt="2021-10-25T01:51:32.490" v="2216" actId="20577"/>
          <ac:spMkLst>
            <pc:docMk/>
            <pc:sldMk cId="4290850174" sldId="714"/>
            <ac:spMk id="4" creationId="{A7534A25-09B3-412C-9A49-C006AC6329DD}"/>
          </ac:spMkLst>
        </pc:spChg>
        <pc:spChg chg="add mod">
          <ac:chgData name="Rachel Glennerster" userId="22b29f2c-3762-428c-af7d-34ec02830929" providerId="ADAL" clId="{B604AA8F-5D9D-4E36-8DB4-7D4BB17762D7}" dt="2021-10-25T01:51:10.084" v="2185" actId="14100"/>
          <ac:spMkLst>
            <pc:docMk/>
            <pc:sldMk cId="4290850174" sldId="714"/>
            <ac:spMk id="5" creationId="{8636C05A-F3C5-45EB-8A6C-10949FF19E80}"/>
          </ac:spMkLst>
        </pc:spChg>
      </pc:sldChg>
      <pc:sldChg chg="addSp modSp new mod">
        <pc:chgData name="Rachel Glennerster" userId="22b29f2c-3762-428c-af7d-34ec02830929" providerId="ADAL" clId="{B604AA8F-5D9D-4E36-8DB4-7D4BB17762D7}" dt="2021-10-25T01:53:47.454" v="2288" actId="20577"/>
        <pc:sldMkLst>
          <pc:docMk/>
          <pc:sldMk cId="2182689335" sldId="715"/>
        </pc:sldMkLst>
        <pc:spChg chg="mod">
          <ac:chgData name="Rachel Glennerster" userId="22b29f2c-3762-428c-af7d-34ec02830929" providerId="ADAL" clId="{B604AA8F-5D9D-4E36-8DB4-7D4BB17762D7}" dt="2021-10-25T01:53:47.454" v="2288" actId="20577"/>
          <ac:spMkLst>
            <pc:docMk/>
            <pc:sldMk cId="2182689335" sldId="715"/>
            <ac:spMk id="2" creationId="{74068476-8FF3-48CC-9A7E-ADF50D9065F8}"/>
          </ac:spMkLst>
        </pc:spChg>
        <pc:spChg chg="mod">
          <ac:chgData name="Rachel Glennerster" userId="22b29f2c-3762-428c-af7d-34ec02830929" providerId="ADAL" clId="{B604AA8F-5D9D-4E36-8DB4-7D4BB17762D7}" dt="2021-10-25T01:53:03.935" v="2248" actId="403"/>
          <ac:spMkLst>
            <pc:docMk/>
            <pc:sldMk cId="2182689335" sldId="715"/>
            <ac:spMk id="3" creationId="{0F4542C1-4724-439D-BFAC-36A3C6F30BA2}"/>
          </ac:spMkLst>
        </pc:spChg>
        <pc:spChg chg="add mod">
          <ac:chgData name="Rachel Glennerster" userId="22b29f2c-3762-428c-af7d-34ec02830929" providerId="ADAL" clId="{B604AA8F-5D9D-4E36-8DB4-7D4BB17762D7}" dt="2021-10-25T01:53:30.525" v="2255" actId="20577"/>
          <ac:spMkLst>
            <pc:docMk/>
            <pc:sldMk cId="2182689335" sldId="715"/>
            <ac:spMk id="4" creationId="{84C0F923-14D1-463C-84BD-65C46946D659}"/>
          </ac:spMkLst>
        </pc:spChg>
      </pc:sldChg>
      <pc:sldChg chg="delSp modSp new mod">
        <pc:chgData name="Rachel Glennerster" userId="22b29f2c-3762-428c-af7d-34ec02830929" providerId="ADAL" clId="{B604AA8F-5D9D-4E36-8DB4-7D4BB17762D7}" dt="2021-10-25T01:55:45.572" v="2327" actId="478"/>
        <pc:sldMkLst>
          <pc:docMk/>
          <pc:sldMk cId="1556507850" sldId="716"/>
        </pc:sldMkLst>
        <pc:spChg chg="mod">
          <ac:chgData name="Rachel Glennerster" userId="22b29f2c-3762-428c-af7d-34ec02830929" providerId="ADAL" clId="{B604AA8F-5D9D-4E36-8DB4-7D4BB17762D7}" dt="2021-10-25T01:55:44.204" v="2326" actId="1076"/>
          <ac:spMkLst>
            <pc:docMk/>
            <pc:sldMk cId="1556507850" sldId="716"/>
            <ac:spMk id="2" creationId="{51DDDA33-1A2A-47AE-B0AB-70DD1EA5983F}"/>
          </ac:spMkLst>
        </pc:spChg>
        <pc:spChg chg="del">
          <ac:chgData name="Rachel Glennerster" userId="22b29f2c-3762-428c-af7d-34ec02830929" providerId="ADAL" clId="{B604AA8F-5D9D-4E36-8DB4-7D4BB17762D7}" dt="2021-10-25T01:55:45.572" v="2327" actId="478"/>
          <ac:spMkLst>
            <pc:docMk/>
            <pc:sldMk cId="1556507850" sldId="716"/>
            <ac:spMk id="3" creationId="{6A632137-63A1-4F45-9CFC-BA8F316EB277}"/>
          </ac:spMkLst>
        </pc:spChg>
      </pc:sldChg>
      <pc:sldChg chg="modSp new mod">
        <pc:chgData name="Rachel Glennerster" userId="22b29f2c-3762-428c-af7d-34ec02830929" providerId="ADAL" clId="{B604AA8F-5D9D-4E36-8DB4-7D4BB17762D7}" dt="2021-10-25T01:57:01.284" v="2457" actId="255"/>
        <pc:sldMkLst>
          <pc:docMk/>
          <pc:sldMk cId="2374068912" sldId="717"/>
        </pc:sldMkLst>
        <pc:spChg chg="mod">
          <ac:chgData name="Rachel Glennerster" userId="22b29f2c-3762-428c-af7d-34ec02830929" providerId="ADAL" clId="{B604AA8F-5D9D-4E36-8DB4-7D4BB17762D7}" dt="2021-10-25T01:56:01.544" v="2335" actId="20577"/>
          <ac:spMkLst>
            <pc:docMk/>
            <pc:sldMk cId="2374068912" sldId="717"/>
            <ac:spMk id="2" creationId="{0B9B23FB-4A40-464A-A702-E8898DA7B03E}"/>
          </ac:spMkLst>
        </pc:spChg>
        <pc:spChg chg="mod">
          <ac:chgData name="Rachel Glennerster" userId="22b29f2c-3762-428c-af7d-34ec02830929" providerId="ADAL" clId="{B604AA8F-5D9D-4E36-8DB4-7D4BB17762D7}" dt="2021-10-25T01:57:01.284" v="2457" actId="255"/>
          <ac:spMkLst>
            <pc:docMk/>
            <pc:sldMk cId="2374068912" sldId="717"/>
            <ac:spMk id="3" creationId="{20F850BC-1515-4810-8BDE-B4339EB35AC8}"/>
          </ac:spMkLst>
        </pc:spChg>
      </pc:sldChg>
      <pc:sldMasterChg chg="addSldLayout delSldLayout">
        <pc:chgData name="Rachel Glennerster" userId="22b29f2c-3762-428c-af7d-34ec02830929" providerId="ADAL" clId="{B604AA8F-5D9D-4E36-8DB4-7D4BB17762D7}" dt="2021-10-25T01:54:08.287" v="2292" actId="47"/>
        <pc:sldMasterMkLst>
          <pc:docMk/>
          <pc:sldMasterMk cId="0" sldId="2147483648"/>
        </pc:sldMasterMkLst>
        <pc:sldLayoutChg chg="add del">
          <pc:chgData name="Rachel Glennerster" userId="22b29f2c-3762-428c-af7d-34ec02830929" providerId="ADAL" clId="{B604AA8F-5D9D-4E36-8DB4-7D4BB17762D7}" dt="2021-10-24T02:01:00.073" v="44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Rachel Glennerster" userId="22b29f2c-3762-428c-af7d-34ec02830929" providerId="ADAL" clId="{B604AA8F-5D9D-4E36-8DB4-7D4BB17762D7}" dt="2021-10-24T02:24:15.852" v="625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Rachel Glennerster" userId="22b29f2c-3762-428c-af7d-34ec02830929" providerId="ADAL" clId="{B604AA8F-5D9D-4E36-8DB4-7D4BB17762D7}" dt="2021-10-24T02:22:44.427" v="622" actId="47"/>
          <pc:sldLayoutMkLst>
            <pc:docMk/>
            <pc:sldMasterMk cId="0" sldId="2147483648"/>
            <pc:sldLayoutMk cId="218628938" sldId="2147483671"/>
          </pc:sldLayoutMkLst>
        </pc:sldLayoutChg>
        <pc:sldLayoutChg chg="del">
          <pc:chgData name="Rachel Glennerster" userId="22b29f2c-3762-428c-af7d-34ec02830929" providerId="ADAL" clId="{B604AA8F-5D9D-4E36-8DB4-7D4BB17762D7}" dt="2021-10-24T02:50:42.215" v="976" actId="47"/>
          <pc:sldLayoutMkLst>
            <pc:docMk/>
            <pc:sldMasterMk cId="0" sldId="2147483648"/>
            <pc:sldLayoutMk cId="830782102" sldId="2147483672"/>
          </pc:sldLayoutMkLst>
        </pc:sldLayoutChg>
        <pc:sldLayoutChg chg="del">
          <pc:chgData name="Rachel Glennerster" userId="22b29f2c-3762-428c-af7d-34ec02830929" providerId="ADAL" clId="{B604AA8F-5D9D-4E36-8DB4-7D4BB17762D7}" dt="2021-10-24T02:46:21.682" v="904" actId="47"/>
          <pc:sldLayoutMkLst>
            <pc:docMk/>
            <pc:sldMasterMk cId="0" sldId="2147483648"/>
            <pc:sldLayoutMk cId="1368357843" sldId="2147483673"/>
          </pc:sldLayoutMkLst>
        </pc:sldLayoutChg>
        <pc:sldLayoutChg chg="del">
          <pc:chgData name="Rachel Glennerster" userId="22b29f2c-3762-428c-af7d-34ec02830929" providerId="ADAL" clId="{B604AA8F-5D9D-4E36-8DB4-7D4BB17762D7}" dt="2021-10-24T03:33:22.500" v="1440" actId="47"/>
          <pc:sldLayoutMkLst>
            <pc:docMk/>
            <pc:sldMasterMk cId="0" sldId="2147483648"/>
            <pc:sldLayoutMk cId="2342551909" sldId="2147483673"/>
          </pc:sldLayoutMkLst>
        </pc:sldLayoutChg>
        <pc:sldLayoutChg chg="del">
          <pc:chgData name="Rachel Glennerster" userId="22b29f2c-3762-428c-af7d-34ec02830929" providerId="ADAL" clId="{B604AA8F-5D9D-4E36-8DB4-7D4BB17762D7}" dt="2021-10-24T03:02:51.366" v="1154" actId="47"/>
          <pc:sldLayoutMkLst>
            <pc:docMk/>
            <pc:sldMasterMk cId="0" sldId="2147483648"/>
            <pc:sldLayoutMk cId="1239522148" sldId="2147483674"/>
          </pc:sldLayoutMkLst>
        </pc:sldLayoutChg>
        <pc:sldLayoutChg chg="del">
          <pc:chgData name="Rachel Glennerster" userId="22b29f2c-3762-428c-af7d-34ec02830929" providerId="ADAL" clId="{B604AA8F-5D9D-4E36-8DB4-7D4BB17762D7}" dt="2021-10-25T01:54:08.287" v="2292" actId="47"/>
          <pc:sldLayoutMkLst>
            <pc:docMk/>
            <pc:sldMasterMk cId="0" sldId="2147483648"/>
            <pc:sldLayoutMk cId="1335946625" sldId="214748367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SampS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SampS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stSampSi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stSampSi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stSampSi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stSampSi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LowPower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PAL\ExecEd%20and%20Training\Exercises\SampleSize_HigherEffect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BA-4E22-B17E-54D7B41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612224"/>
        <c:axId val="386611832"/>
      </c:scatterChart>
      <c:valAx>
        <c:axId val="386612224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11832"/>
        <c:crosses val="autoZero"/>
        <c:crossBetween val="midCat"/>
        <c:majorUnit val="1"/>
      </c:valAx>
      <c:valAx>
        <c:axId val="38661183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1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AE-4145-A61A-D953575C2D1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AE-4145-A61A-D953575C2D18}"/>
            </c:ext>
          </c:extLst>
        </c:ser>
        <c:ser>
          <c:idx val="3"/>
          <c:order val="2"/>
          <c:tx>
            <c:strRef>
              <c:f>HigherEffectDataSet!$G$3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HigherEffectDataSet!$G$4:$G$114</c:f>
              <c:numCache>
                <c:formatCode>General</c:formatCode>
                <c:ptCount val="1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7AE-4145-A61A-D953575C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920320"/>
        <c:axId val="388920712"/>
      </c:scatterChart>
      <c:valAx>
        <c:axId val="388920320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20712"/>
        <c:crosses val="autoZero"/>
        <c:crossBetween val="midCat"/>
        <c:majorUnit val="1"/>
      </c:valAx>
      <c:valAx>
        <c:axId val="388920712"/>
        <c:scaling>
          <c:orientation val="minMax"/>
          <c:max val="0.5"/>
          <c:min val="0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2032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10265383493729E-2"/>
          <c:y val="3.333339710205184E-2"/>
          <c:w val="0.82297894867962096"/>
          <c:h val="0.900324365704286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1.199999999999988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1.8999999999999879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2.4389607458934102E-6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0.38138781546052802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CB-42C7-BFBE-31DE21B1C5A5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1.199999999999988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1.8999999999999879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8.9724351623834496E-7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3.9612990910320897E-6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4.4318484119380899E-3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0.38138781546052802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CB-42C7-BFBE-31DE21B1C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921496"/>
        <c:axId val="388921888"/>
      </c:scatterChart>
      <c:valAx>
        <c:axId val="38892149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21888"/>
        <c:crosses val="autoZero"/>
        <c:crossBetween val="midCat"/>
        <c:majorUnit val="1"/>
      </c:valAx>
      <c:valAx>
        <c:axId val="38892188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2149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64-422A-8A3B-1BE86650572F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64-422A-8A3B-1BE86650572F}"/>
            </c:ext>
          </c:extLst>
        </c:ser>
        <c:ser>
          <c:idx val="2"/>
          <c:order val="2"/>
          <c:tx>
            <c:strRef>
              <c:f>HigherSampSi!$F$3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64-422A-8A3B-1BE86650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777224"/>
        <c:axId val="387778400"/>
      </c:scatterChart>
      <c:valAx>
        <c:axId val="387777224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8400"/>
        <c:crosses val="autoZero"/>
        <c:crossBetween val="midCat"/>
        <c:majorUnit val="1"/>
      </c:valAx>
      <c:valAx>
        <c:axId val="38777840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722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AC-4D24-8364-E38163348DAD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AC-4D24-8364-E38163348DAD}"/>
            </c:ext>
          </c:extLst>
        </c:ser>
        <c:ser>
          <c:idx val="3"/>
          <c:order val="2"/>
          <c:tx>
            <c:strRef>
              <c:f>HigherSampSi!$G$3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8AC-4D24-8364-E3816334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777616"/>
        <c:axId val="387779184"/>
      </c:scatterChart>
      <c:valAx>
        <c:axId val="38777761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9184"/>
        <c:crosses val="autoZero"/>
        <c:crossBetween val="midCat"/>
        <c:majorUnit val="1"/>
      </c:valAx>
      <c:valAx>
        <c:axId val="38777918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761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811728395061699E-2"/>
          <c:y val="4.7393364928909998E-2"/>
          <c:w val="0.82455246913580205"/>
          <c:h val="0.886624870943265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D4-4CA2-B14D-593A7E5A728B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D4-4CA2-B14D-593A7E5A7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779576"/>
        <c:axId val="387779968"/>
      </c:scatterChart>
      <c:valAx>
        <c:axId val="38777957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9968"/>
        <c:crosses val="autoZero"/>
        <c:crossBetween val="midCat"/>
        <c:majorUnit val="1"/>
      </c:valAx>
      <c:valAx>
        <c:axId val="38777996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957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1.48671951473431E-6</c:v>
                </c:pt>
                <c:pt idx="1">
                  <c:v>2.43896074589337E-6</c:v>
                </c:pt>
                <c:pt idx="2">
                  <c:v>3.9612990910320897E-6</c:v>
                </c:pt>
                <c:pt idx="3">
                  <c:v>6.3698251788670899E-6</c:v>
                </c:pt>
                <c:pt idx="4">
                  <c:v>1.0140852065486701E-5</c:v>
                </c:pt>
                <c:pt idx="5">
                  <c:v>1.5983741106905498E-5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5.8943067756539299E-5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1.9865547139277101E-4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6.11901930113768E-4</c:v>
                </c:pt>
                <c:pt idx="15">
                  <c:v>8.7268269504574996E-4</c:v>
                </c:pt>
                <c:pt idx="16">
                  <c:v>1.23221916847301E-3</c:v>
                </c:pt>
                <c:pt idx="17">
                  <c:v>1.72256893905367E-3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4.4318484119379997E-3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1.3582969233685601E-2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9.4049077376886794E-2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0.333224602891801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0.38138781546052503</c:v>
                </c:pt>
                <c:pt idx="48">
                  <c:v>0.39104269397545899</c:v>
                </c:pt>
                <c:pt idx="49">
                  <c:v>0.39695254747701297</c:v>
                </c:pt>
                <c:pt idx="50">
                  <c:v>0.39894228040143298</c:v>
                </c:pt>
                <c:pt idx="51">
                  <c:v>0.39695254747701297</c:v>
                </c:pt>
                <c:pt idx="52">
                  <c:v>0.39104269397545899</c:v>
                </c:pt>
                <c:pt idx="53">
                  <c:v>0.38138781546052603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0.333224602891802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9.4049077376887294E-2</c:v>
                </c:pt>
                <c:pt idx="68">
                  <c:v>7.8950158300894205E-2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1.35829692336857E-2</c:v>
                </c:pt>
                <c:pt idx="77">
                  <c:v>1.04209348144226E-2</c:v>
                </c:pt>
                <c:pt idx="78">
                  <c:v>7.9154515829799599E-3</c:v>
                </c:pt>
                <c:pt idx="79">
                  <c:v>5.9525324197758503E-3</c:v>
                </c:pt>
                <c:pt idx="80">
                  <c:v>4.4318484119380396E-3</c:v>
                </c:pt>
                <c:pt idx="81">
                  <c:v>3.2668190561999299E-3</c:v>
                </c:pt>
                <c:pt idx="82">
                  <c:v>2.38408820146484E-3</c:v>
                </c:pt>
                <c:pt idx="83">
                  <c:v>1.7225689390536799E-3</c:v>
                </c:pt>
                <c:pt idx="84">
                  <c:v>1.2322191684730199E-3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4.2478027055075198E-4</c:v>
                </c:pt>
                <c:pt idx="88">
                  <c:v>2.9194692579145902E-4</c:v>
                </c:pt>
                <c:pt idx="89">
                  <c:v>1.9865547139277299E-4</c:v>
                </c:pt>
                <c:pt idx="90">
                  <c:v>1.3383022576488499E-4</c:v>
                </c:pt>
                <c:pt idx="91">
                  <c:v>8.9261657177132806E-5</c:v>
                </c:pt>
                <c:pt idx="92">
                  <c:v>5.8943067756539997E-5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1.59837411069056E-5</c:v>
                </c:pt>
                <c:pt idx="96">
                  <c:v>1.0140852065486901E-5</c:v>
                </c:pt>
                <c:pt idx="97">
                  <c:v>6.3698251788671704E-6</c:v>
                </c:pt>
                <c:pt idx="98">
                  <c:v>3.9612990910321397E-6</c:v>
                </c:pt>
                <c:pt idx="99">
                  <c:v>2.4389607458934102E-6</c:v>
                </c:pt>
                <c:pt idx="100">
                  <c:v>1.48671951473431E-6</c:v>
                </c:pt>
                <c:pt idx="101">
                  <c:v>8.9724351623834295E-7</c:v>
                </c:pt>
                <c:pt idx="102">
                  <c:v>5.3610353446976696E-7</c:v>
                </c:pt>
                <c:pt idx="103">
                  <c:v>3.1713492167160199E-7</c:v>
                </c:pt>
                <c:pt idx="104">
                  <c:v>1.8573618445553201E-7</c:v>
                </c:pt>
                <c:pt idx="105">
                  <c:v>1.07697600425435E-7</c:v>
                </c:pt>
                <c:pt idx="106">
                  <c:v>6.1826205001659499E-8</c:v>
                </c:pt>
                <c:pt idx="107">
                  <c:v>3.5139550948205101E-8</c:v>
                </c:pt>
                <c:pt idx="108">
                  <c:v>1.9773196406245201E-8</c:v>
                </c:pt>
                <c:pt idx="109">
                  <c:v>1.10157636246826E-8</c:v>
                </c:pt>
                <c:pt idx="110">
                  <c:v>6.0758828498234499E-9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55-4FCA-A9CB-F9591E225257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5.05227108353697E-15</c:v>
                </c:pt>
                <c:pt idx="1">
                  <c:v>1.1187956214352E-14</c:v>
                </c:pt>
                <c:pt idx="2">
                  <c:v>2.4528552856964399E-14</c:v>
                </c:pt>
                <c:pt idx="3">
                  <c:v>5.3241483722529801E-14</c:v>
                </c:pt>
                <c:pt idx="4">
                  <c:v>1.14415649018014E-13</c:v>
                </c:pt>
                <c:pt idx="5">
                  <c:v>2.434320533029E-13</c:v>
                </c:pt>
                <c:pt idx="6">
                  <c:v>5.1277536367966296E-13</c:v>
                </c:pt>
                <c:pt idx="7">
                  <c:v>1.06938378715415E-12</c:v>
                </c:pt>
                <c:pt idx="8">
                  <c:v>2.20798996313713E-12</c:v>
                </c:pt>
                <c:pt idx="9">
                  <c:v>4.5135436772054399E-12</c:v>
                </c:pt>
                <c:pt idx="10">
                  <c:v>9.1347204083644402E-12</c:v>
                </c:pt>
                <c:pt idx="11">
                  <c:v>1.83033221701554E-11</c:v>
                </c:pt>
                <c:pt idx="12">
                  <c:v>3.6309615017917597E-11</c:v>
                </c:pt>
                <c:pt idx="13">
                  <c:v>7.1313281239960402E-11</c:v>
                </c:pt>
                <c:pt idx="14">
                  <c:v>1.3866799941652999E-10</c:v>
                </c:pt>
                <c:pt idx="15">
                  <c:v>2.6695566147628199E-10</c:v>
                </c:pt>
                <c:pt idx="16">
                  <c:v>5.0881402816450203E-10</c:v>
                </c:pt>
                <c:pt idx="17">
                  <c:v>9.6014333703122494E-10</c:v>
                </c:pt>
                <c:pt idx="18">
                  <c:v>1.7937839079640699E-9</c:v>
                </c:pt>
                <c:pt idx="19">
                  <c:v>3.3178842435472598E-9</c:v>
                </c:pt>
                <c:pt idx="20">
                  <c:v>6.0758828498232398E-9</c:v>
                </c:pt>
                <c:pt idx="21">
                  <c:v>1.10157636246823E-8</c:v>
                </c:pt>
                <c:pt idx="22">
                  <c:v>1.97731964062445E-8</c:v>
                </c:pt>
                <c:pt idx="23">
                  <c:v>3.5139550948204102E-8</c:v>
                </c:pt>
                <c:pt idx="24">
                  <c:v>6.1826205001658004E-8</c:v>
                </c:pt>
                <c:pt idx="25">
                  <c:v>1.0769760042543201E-7</c:v>
                </c:pt>
                <c:pt idx="26">
                  <c:v>1.8573618445552899E-7</c:v>
                </c:pt>
                <c:pt idx="27">
                  <c:v>3.17134921671596E-7</c:v>
                </c:pt>
                <c:pt idx="28">
                  <c:v>5.3610353446975902E-7</c:v>
                </c:pt>
                <c:pt idx="29">
                  <c:v>8.9724351623833596E-7</c:v>
                </c:pt>
                <c:pt idx="30">
                  <c:v>1.4867195147342901E-6</c:v>
                </c:pt>
                <c:pt idx="31">
                  <c:v>2.4389607458933598E-6</c:v>
                </c:pt>
                <c:pt idx="32">
                  <c:v>3.9612990910320702E-6</c:v>
                </c:pt>
                <c:pt idx="33">
                  <c:v>6.3698251788670899E-6</c:v>
                </c:pt>
                <c:pt idx="34">
                  <c:v>1.0140852065486701E-5</c:v>
                </c:pt>
                <c:pt idx="35">
                  <c:v>1.5983741106905498E-5</c:v>
                </c:pt>
                <c:pt idx="36">
                  <c:v>2.49424712900534E-5</c:v>
                </c:pt>
                <c:pt idx="37">
                  <c:v>3.8535196742087102E-5</c:v>
                </c:pt>
                <c:pt idx="38">
                  <c:v>5.8943067756539902E-5</c:v>
                </c:pt>
                <c:pt idx="39">
                  <c:v>8.9261657177132806E-5</c:v>
                </c:pt>
                <c:pt idx="40">
                  <c:v>1.3383022576488499E-4</c:v>
                </c:pt>
                <c:pt idx="41">
                  <c:v>1.9865547139277299E-4</c:v>
                </c:pt>
                <c:pt idx="42">
                  <c:v>2.9194692579146E-4</c:v>
                </c:pt>
                <c:pt idx="43">
                  <c:v>4.2478027055075198E-4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1.2322191684730199E-3</c:v>
                </c:pt>
                <c:pt idx="47">
                  <c:v>1.7225689390536799E-3</c:v>
                </c:pt>
                <c:pt idx="48">
                  <c:v>2.38408820146483E-3</c:v>
                </c:pt>
                <c:pt idx="49">
                  <c:v>3.2668190561999299E-3</c:v>
                </c:pt>
                <c:pt idx="50">
                  <c:v>4.4318484119380301E-3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1.35829692336857E-2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9.4049077376887197E-2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0.333224602891801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0.38138781546052503</c:v>
                </c:pt>
                <c:pt idx="78">
                  <c:v>0.39104269397545899</c:v>
                </c:pt>
                <c:pt idx="79">
                  <c:v>0.39695254747701297</c:v>
                </c:pt>
                <c:pt idx="80">
                  <c:v>0.39894228040143298</c:v>
                </c:pt>
                <c:pt idx="81">
                  <c:v>0.39695254747701297</c:v>
                </c:pt>
                <c:pt idx="82">
                  <c:v>0.39104269397545899</c:v>
                </c:pt>
                <c:pt idx="83">
                  <c:v>0.38138781546052503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0.333224602891801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0.110920834679456</c:v>
                </c:pt>
                <c:pt idx="97">
                  <c:v>9.4049077376887294E-2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2.2394530294842899E-2</c:v>
                </c:pt>
                <c:pt idx="105">
                  <c:v>1.7528300493568599E-2</c:v>
                </c:pt>
                <c:pt idx="106">
                  <c:v>1.35829692336858E-2</c:v>
                </c:pt>
                <c:pt idx="107">
                  <c:v>1.0420934814422699E-2</c:v>
                </c:pt>
                <c:pt idx="108">
                  <c:v>7.9154515829800605E-3</c:v>
                </c:pt>
                <c:pt idx="109">
                  <c:v>5.9525324197759102E-3</c:v>
                </c:pt>
                <c:pt idx="110">
                  <c:v>4.4318484119380899E-3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55-4FCA-A9CB-F9591E225257}"/>
            </c:ext>
          </c:extLst>
        </c:ser>
        <c:ser>
          <c:idx val="3"/>
          <c:order val="2"/>
          <c:tx>
            <c:strRef>
              <c:f>HigherEffectDataSet!$G$3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HigherEffectDataSet!$G$4:$G$114</c:f>
              <c:numCache>
                <c:formatCode>General</c:formatCode>
                <c:ptCount val="1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0.333224602891801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0.38138781546052503</c:v>
                </c:pt>
                <c:pt idx="78">
                  <c:v>0.39104269397545899</c:v>
                </c:pt>
                <c:pt idx="79">
                  <c:v>0.39695254747701297</c:v>
                </c:pt>
                <c:pt idx="80">
                  <c:v>0.39894228040143298</c:v>
                </c:pt>
                <c:pt idx="81">
                  <c:v>0.39695254747701297</c:v>
                </c:pt>
                <c:pt idx="82">
                  <c:v>0.39104269397545899</c:v>
                </c:pt>
                <c:pt idx="83">
                  <c:v>0.38138781546052503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0.333224602891801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0.110920834679456</c:v>
                </c:pt>
                <c:pt idx="97">
                  <c:v>9.4049077376887294E-2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2.2394530294842899E-2</c:v>
                </c:pt>
                <c:pt idx="105">
                  <c:v>1.7528300493568599E-2</c:v>
                </c:pt>
                <c:pt idx="106">
                  <c:v>1.35829692336858E-2</c:v>
                </c:pt>
                <c:pt idx="107">
                  <c:v>1.0420934814422699E-2</c:v>
                </c:pt>
                <c:pt idx="108">
                  <c:v>7.9154515829800605E-3</c:v>
                </c:pt>
                <c:pt idx="109">
                  <c:v>5.9525324197759102E-3</c:v>
                </c:pt>
                <c:pt idx="110">
                  <c:v>4.4318484119380899E-3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F55-4FCA-A9CB-F9591E225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671112"/>
        <c:axId val="386611440"/>
      </c:scatterChart>
      <c:valAx>
        <c:axId val="38467111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11440"/>
        <c:crosses val="autoZero"/>
        <c:crossBetween val="midCat"/>
        <c:majorUnit val="1"/>
      </c:valAx>
      <c:valAx>
        <c:axId val="38661144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7111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45412383921901E-2"/>
          <c:y val="4.25549114378262E-2"/>
          <c:w val="0.82620097912059198"/>
          <c:h val="0.904562024725827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52-4FDB-AC45-43CF0710277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52-4FDB-AC45-43CF0710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52176"/>
        <c:axId val="389452568"/>
      </c:scatterChart>
      <c:valAx>
        <c:axId val="38945217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2568"/>
        <c:crosses val="autoZero"/>
        <c:crossBetween val="midCat"/>
        <c:majorUnit val="1"/>
      </c:valAx>
      <c:valAx>
        <c:axId val="38945256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217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39387144992502E-2"/>
          <c:y val="4.2788873185909002E-2"/>
          <c:w val="0.82297894867962096"/>
          <c:h val="0.897639806185496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1.199999999999988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1.8999999999999879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2.4389607458934102E-6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0.38138781546052802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AB-46A5-B392-AC3F8EC64F96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1.199999999999988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1.8999999999999879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8.9724351623834496E-7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3.9612990910320897E-6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4.4318484119380899E-3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0.38138781546052802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AB-46A5-B392-AC3F8EC64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53352"/>
        <c:axId val="389453744"/>
      </c:scatterChart>
      <c:valAx>
        <c:axId val="38945335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3744"/>
        <c:crosses val="autoZero"/>
        <c:crossBetween val="midCat"/>
        <c:majorUnit val="1"/>
      </c:valAx>
      <c:valAx>
        <c:axId val="38945374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335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87701537307836E-2"/>
          <c:y val="2.944829288971914E-2"/>
          <c:w val="0.81248330339145203"/>
          <c:h val="0.893851933979624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03-4112-9FE1-59DF9AA0CA88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03-4112-9FE1-59DF9AA0CA88}"/>
            </c:ext>
          </c:extLst>
        </c:ser>
        <c:ser>
          <c:idx val="3"/>
          <c:order val="2"/>
          <c:tx>
            <c:strRef>
              <c:f>HigherSampSi!$G$3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noFill/>
              <a:ln w="25400" cap="flat" cmpd="sng" algn="ctr">
                <a:solidFill>
                  <a:schemeClr val="accent5"/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803-4112-9FE1-59DF9AA0C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54528"/>
        <c:axId val="389454920"/>
      </c:scatterChart>
      <c:valAx>
        <c:axId val="38945452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4920"/>
        <c:crosses val="autoZero"/>
        <c:crossBetween val="midCat"/>
        <c:majorUnit val="1"/>
      </c:valAx>
      <c:valAx>
        <c:axId val="38945492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452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62642213697099E-2"/>
          <c:y val="4.3715846994535498E-2"/>
          <c:w val="0.81073384145336502"/>
          <c:h val="0.901958392496019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7C-4B69-B5EF-BF661883E5FC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7C-4B69-B5EF-BF661883E5FC}"/>
            </c:ext>
          </c:extLst>
        </c:ser>
        <c:ser>
          <c:idx val="2"/>
          <c:order val="2"/>
          <c:tx>
            <c:strRef>
              <c:f>HigherSampSi!$F$3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rgbClr val="92D050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7C-4B69-B5EF-BF661883E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458056"/>
        <c:axId val="389458448"/>
      </c:scatterChart>
      <c:valAx>
        <c:axId val="38945805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8448"/>
        <c:crosses val="autoZero"/>
        <c:crossBetween val="midCat"/>
        <c:majorUnit val="1"/>
      </c:valAx>
      <c:valAx>
        <c:axId val="38945844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5805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BA-4E22-B17E-54D7B41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051664"/>
        <c:axId val="388052056"/>
      </c:scatterChart>
      <c:valAx>
        <c:axId val="388051664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2056"/>
        <c:crosses val="autoZero"/>
        <c:crossBetween val="midCat"/>
        <c:majorUnit val="1"/>
      </c:valAx>
      <c:valAx>
        <c:axId val="38805205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1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7.6945986267067503E-23</c:v>
                </c:pt>
                <c:pt idx="1">
                  <c:v>5.5730000227209903E-22</c:v>
                </c:pt>
                <c:pt idx="2">
                  <c:v>3.8781119317470803E-21</c:v>
                </c:pt>
                <c:pt idx="3">
                  <c:v>2.5928647011004499E-20</c:v>
                </c:pt>
                <c:pt idx="4">
                  <c:v>1.6655880323799401E-19</c:v>
                </c:pt>
                <c:pt idx="5">
                  <c:v>1.0279773571668899E-18</c:v>
                </c:pt>
                <c:pt idx="6">
                  <c:v>6.0957581295625097E-18</c:v>
                </c:pt>
                <c:pt idx="7">
                  <c:v>3.4729627485661897E-17</c:v>
                </c:pt>
                <c:pt idx="8">
                  <c:v>1.90108153790794E-16</c:v>
                </c:pt>
                <c:pt idx="9">
                  <c:v>9.9983787484968204E-16</c:v>
                </c:pt>
                <c:pt idx="10">
                  <c:v>5.0522710835368099E-15</c:v>
                </c:pt>
                <c:pt idx="11">
                  <c:v>2.45285528569635E-14</c:v>
                </c:pt>
                <c:pt idx="12">
                  <c:v>1.14415649018011E-13</c:v>
                </c:pt>
                <c:pt idx="13">
                  <c:v>5.1277536367964903E-13</c:v>
                </c:pt>
                <c:pt idx="14">
                  <c:v>2.2079899631371199E-12</c:v>
                </c:pt>
                <c:pt idx="15">
                  <c:v>9.1347204083643804E-12</c:v>
                </c:pt>
                <c:pt idx="16">
                  <c:v>3.6309615017917397E-11</c:v>
                </c:pt>
                <c:pt idx="17">
                  <c:v>1.3866799941652901E-10</c:v>
                </c:pt>
                <c:pt idx="18">
                  <c:v>5.0881402816449996E-10</c:v>
                </c:pt>
                <c:pt idx="19">
                  <c:v>1.79378390796405E-9</c:v>
                </c:pt>
                <c:pt idx="20">
                  <c:v>6.0758828498232001E-9</c:v>
                </c:pt>
                <c:pt idx="21">
                  <c:v>1.9773196406244301E-8</c:v>
                </c:pt>
                <c:pt idx="22">
                  <c:v>6.1826205001657501E-8</c:v>
                </c:pt>
                <c:pt idx="23">
                  <c:v>1.8573618445552701E-7</c:v>
                </c:pt>
                <c:pt idx="24">
                  <c:v>5.3610353446974896E-7</c:v>
                </c:pt>
                <c:pt idx="25">
                  <c:v>1.4867195147342901E-6</c:v>
                </c:pt>
                <c:pt idx="26">
                  <c:v>3.9612990910320397E-6</c:v>
                </c:pt>
                <c:pt idx="27">
                  <c:v>1.0140852065486701E-5</c:v>
                </c:pt>
                <c:pt idx="28">
                  <c:v>2.4942471290053102E-5</c:v>
                </c:pt>
                <c:pt idx="29">
                  <c:v>5.8943067756539503E-5</c:v>
                </c:pt>
                <c:pt idx="30">
                  <c:v>1.3383022576488401E-4</c:v>
                </c:pt>
                <c:pt idx="31">
                  <c:v>2.9194692579145599E-4</c:v>
                </c:pt>
                <c:pt idx="32">
                  <c:v>6.1190193011376995E-4</c:v>
                </c:pt>
                <c:pt idx="33">
                  <c:v>1.2322191684730199E-3</c:v>
                </c:pt>
                <c:pt idx="34">
                  <c:v>2.38408820146482E-3</c:v>
                </c:pt>
                <c:pt idx="35">
                  <c:v>4.43184841193805E-3</c:v>
                </c:pt>
                <c:pt idx="36">
                  <c:v>7.9154515829799096E-3</c:v>
                </c:pt>
                <c:pt idx="37">
                  <c:v>1.35829692336857E-2</c:v>
                </c:pt>
                <c:pt idx="38">
                  <c:v>2.2394530294842799E-2</c:v>
                </c:pt>
                <c:pt idx="39">
                  <c:v>3.54745928462313E-2</c:v>
                </c:pt>
                <c:pt idx="40">
                  <c:v>5.3990966513187903E-2</c:v>
                </c:pt>
                <c:pt idx="41">
                  <c:v>7.89501583008939E-2</c:v>
                </c:pt>
                <c:pt idx="42">
                  <c:v>0.110920834679455</c:v>
                </c:pt>
                <c:pt idx="43">
                  <c:v>0.14972746563574399</c:v>
                </c:pt>
                <c:pt idx="44">
                  <c:v>0.19418605498321201</c:v>
                </c:pt>
                <c:pt idx="45">
                  <c:v>0.241970724519143</c:v>
                </c:pt>
                <c:pt idx="46">
                  <c:v>0.28969155276148201</c:v>
                </c:pt>
                <c:pt idx="47">
                  <c:v>0.333224602891803</c:v>
                </c:pt>
                <c:pt idx="48">
                  <c:v>0.368270140303323</c:v>
                </c:pt>
                <c:pt idx="49">
                  <c:v>0.39104269397546199</c:v>
                </c:pt>
                <c:pt idx="50">
                  <c:v>0.39894228040143298</c:v>
                </c:pt>
                <c:pt idx="51">
                  <c:v>0.39104269397546199</c:v>
                </c:pt>
                <c:pt idx="52">
                  <c:v>0.368270140303323</c:v>
                </c:pt>
                <c:pt idx="53">
                  <c:v>0.333224602891804</c:v>
                </c:pt>
                <c:pt idx="54">
                  <c:v>0.28969155276148301</c:v>
                </c:pt>
                <c:pt idx="55">
                  <c:v>0.241970724519144</c:v>
                </c:pt>
                <c:pt idx="56">
                  <c:v>0.19418605498321301</c:v>
                </c:pt>
                <c:pt idx="57">
                  <c:v>0.14972746563574499</c:v>
                </c:pt>
                <c:pt idx="58">
                  <c:v>0.110920834679456</c:v>
                </c:pt>
                <c:pt idx="59">
                  <c:v>7.8950158300894399E-2</c:v>
                </c:pt>
                <c:pt idx="60">
                  <c:v>5.3990966513188299E-2</c:v>
                </c:pt>
                <c:pt idx="61">
                  <c:v>3.5474592846231598E-2</c:v>
                </c:pt>
                <c:pt idx="62">
                  <c:v>2.2394530294843E-2</c:v>
                </c:pt>
                <c:pt idx="63">
                  <c:v>1.3582969233685901E-2</c:v>
                </c:pt>
                <c:pt idx="64">
                  <c:v>7.9154515829800293E-3</c:v>
                </c:pt>
                <c:pt idx="65">
                  <c:v>4.4318484119381003E-3</c:v>
                </c:pt>
                <c:pt idx="66">
                  <c:v>2.3840882014648499E-3</c:v>
                </c:pt>
                <c:pt idx="67">
                  <c:v>1.2322191684730401E-3</c:v>
                </c:pt>
                <c:pt idx="68">
                  <c:v>6.1190193011377396E-4</c:v>
                </c:pt>
                <c:pt idx="69">
                  <c:v>2.9194692579146201E-4</c:v>
                </c:pt>
                <c:pt idx="70">
                  <c:v>1.3383022576488599E-4</c:v>
                </c:pt>
                <c:pt idx="71">
                  <c:v>5.8943067756540702E-5</c:v>
                </c:pt>
                <c:pt idx="72">
                  <c:v>2.49424712900536E-5</c:v>
                </c:pt>
                <c:pt idx="73">
                  <c:v>1.0140852065486901E-5</c:v>
                </c:pt>
                <c:pt idx="74">
                  <c:v>3.9612990910321304E-6</c:v>
                </c:pt>
                <c:pt idx="75">
                  <c:v>1.4867195147343199E-6</c:v>
                </c:pt>
                <c:pt idx="76">
                  <c:v>5.3610353446976802E-7</c:v>
                </c:pt>
                <c:pt idx="77">
                  <c:v>1.8573618445553201E-7</c:v>
                </c:pt>
                <c:pt idx="78">
                  <c:v>6.1826205001659102E-8</c:v>
                </c:pt>
                <c:pt idx="79">
                  <c:v>1.9773196406244801E-8</c:v>
                </c:pt>
                <c:pt idx="80">
                  <c:v>6.0758828498233299E-9</c:v>
                </c:pt>
                <c:pt idx="81">
                  <c:v>1.7937839079641001E-9</c:v>
                </c:pt>
                <c:pt idx="82">
                  <c:v>5.0881402816451299E-10</c:v>
                </c:pt>
                <c:pt idx="83">
                  <c:v>1.3866799941653299E-10</c:v>
                </c:pt>
                <c:pt idx="84">
                  <c:v>3.6309615017918399E-11</c:v>
                </c:pt>
                <c:pt idx="85">
                  <c:v>9.1347204083646001E-12</c:v>
                </c:pt>
                <c:pt idx="86">
                  <c:v>2.20798996313718E-12</c:v>
                </c:pt>
                <c:pt idx="87">
                  <c:v>5.1277536367966801E-13</c:v>
                </c:pt>
                <c:pt idx="88">
                  <c:v>1.1441564901801501E-13</c:v>
                </c:pt>
                <c:pt idx="89">
                  <c:v>2.4528552856964399E-14</c:v>
                </c:pt>
                <c:pt idx="90">
                  <c:v>5.052271083537E-15</c:v>
                </c:pt>
                <c:pt idx="91">
                  <c:v>9.9983787484972503E-16</c:v>
                </c:pt>
                <c:pt idx="92">
                  <c:v>1.90108153790803E-16</c:v>
                </c:pt>
                <c:pt idx="93">
                  <c:v>3.4729627485663401E-17</c:v>
                </c:pt>
                <c:pt idx="94">
                  <c:v>6.0957581295627701E-18</c:v>
                </c:pt>
                <c:pt idx="95">
                  <c:v>1.02797735716693E-18</c:v>
                </c:pt>
                <c:pt idx="96">
                  <c:v>1.66558803238002E-19</c:v>
                </c:pt>
                <c:pt idx="97">
                  <c:v>2.59286470110057E-20</c:v>
                </c:pt>
                <c:pt idx="98">
                  <c:v>3.8781119317472797E-21</c:v>
                </c:pt>
                <c:pt idx="99">
                  <c:v>5.5730000227213203E-22</c:v>
                </c:pt>
                <c:pt idx="100">
                  <c:v>7.6945986267067503E-23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4D-4889-9876-D5BAD952BA4F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2.1463837356632099E-32</c:v>
                </c:pt>
                <c:pt idx="1">
                  <c:v>2.3191467772562698E-31</c:v>
                </c:pt>
                <c:pt idx="2">
                  <c:v>2.40756113183942E-30</c:v>
                </c:pt>
                <c:pt idx="3">
                  <c:v>2.40134540000862E-29</c:v>
                </c:pt>
                <c:pt idx="4">
                  <c:v>2.3012307088482001E-28</c:v>
                </c:pt>
                <c:pt idx="5">
                  <c:v>2.11881925350939E-27</c:v>
                </c:pt>
                <c:pt idx="6">
                  <c:v>1.87437240234184E-26</c:v>
                </c:pt>
                <c:pt idx="7">
                  <c:v>1.59311113270097E-25</c:v>
                </c:pt>
                <c:pt idx="8">
                  <c:v>1.3009616199238999E-24</c:v>
                </c:pt>
                <c:pt idx="9">
                  <c:v>1.02073055943059E-23</c:v>
                </c:pt>
                <c:pt idx="10">
                  <c:v>7.6945986267062001E-23</c:v>
                </c:pt>
                <c:pt idx="11">
                  <c:v>5.5730000227206404E-22</c:v>
                </c:pt>
                <c:pt idx="12">
                  <c:v>3.87811193174689E-21</c:v>
                </c:pt>
                <c:pt idx="13">
                  <c:v>2.59286470110035E-20</c:v>
                </c:pt>
                <c:pt idx="14">
                  <c:v>1.66558803237989E-19</c:v>
                </c:pt>
                <c:pt idx="15">
                  <c:v>1.0279773571668501E-18</c:v>
                </c:pt>
                <c:pt idx="16">
                  <c:v>6.0957581295623803E-18</c:v>
                </c:pt>
                <c:pt idx="17">
                  <c:v>3.4729627485661897E-17</c:v>
                </c:pt>
                <c:pt idx="18">
                  <c:v>1.90108153790794E-16</c:v>
                </c:pt>
                <c:pt idx="19">
                  <c:v>9.9983787484968204E-16</c:v>
                </c:pt>
                <c:pt idx="20">
                  <c:v>5.0522710835368801E-15</c:v>
                </c:pt>
                <c:pt idx="21">
                  <c:v>2.45285528569638E-14</c:v>
                </c:pt>
                <c:pt idx="22">
                  <c:v>1.1441564901801299E-13</c:v>
                </c:pt>
                <c:pt idx="23">
                  <c:v>5.1277536367965801E-13</c:v>
                </c:pt>
                <c:pt idx="24">
                  <c:v>2.2079899631371401E-12</c:v>
                </c:pt>
                <c:pt idx="25">
                  <c:v>9.1347204083644595E-12</c:v>
                </c:pt>
                <c:pt idx="26">
                  <c:v>3.6309615017917798E-11</c:v>
                </c:pt>
                <c:pt idx="27">
                  <c:v>1.38667999416531E-10</c:v>
                </c:pt>
                <c:pt idx="28">
                  <c:v>5.0881402816450502E-10</c:v>
                </c:pt>
                <c:pt idx="29">
                  <c:v>1.7937839079640699E-9</c:v>
                </c:pt>
                <c:pt idx="30">
                  <c:v>6.0758828498232497E-9</c:v>
                </c:pt>
                <c:pt idx="31">
                  <c:v>1.9773196406244599E-8</c:v>
                </c:pt>
                <c:pt idx="32">
                  <c:v>6.1826205001658004E-8</c:v>
                </c:pt>
                <c:pt idx="33">
                  <c:v>1.8573618445552899E-7</c:v>
                </c:pt>
                <c:pt idx="34">
                  <c:v>5.3610353446975796E-7</c:v>
                </c:pt>
                <c:pt idx="35">
                  <c:v>1.4867195147343E-6</c:v>
                </c:pt>
                <c:pt idx="36">
                  <c:v>3.9612990910320897E-6</c:v>
                </c:pt>
                <c:pt idx="37">
                  <c:v>1.0140852065486801E-5</c:v>
                </c:pt>
                <c:pt idx="38">
                  <c:v>2.49424712900534E-5</c:v>
                </c:pt>
                <c:pt idx="39">
                  <c:v>5.8943067756539902E-5</c:v>
                </c:pt>
                <c:pt idx="40">
                  <c:v>1.3383022576488499E-4</c:v>
                </c:pt>
                <c:pt idx="41">
                  <c:v>2.9194692579146E-4</c:v>
                </c:pt>
                <c:pt idx="42">
                  <c:v>6.1190193011376995E-4</c:v>
                </c:pt>
                <c:pt idx="43">
                  <c:v>1.2322191684730299E-3</c:v>
                </c:pt>
                <c:pt idx="44">
                  <c:v>2.38408820146483E-3</c:v>
                </c:pt>
                <c:pt idx="45">
                  <c:v>4.4318484119380596E-3</c:v>
                </c:pt>
                <c:pt idx="46">
                  <c:v>7.9154515829799495E-3</c:v>
                </c:pt>
                <c:pt idx="47">
                  <c:v>1.35829692336857E-2</c:v>
                </c:pt>
                <c:pt idx="48">
                  <c:v>2.2394530294842799E-2</c:v>
                </c:pt>
                <c:pt idx="49">
                  <c:v>3.54745928462313E-2</c:v>
                </c:pt>
                <c:pt idx="50">
                  <c:v>5.3990966513187799E-2</c:v>
                </c:pt>
                <c:pt idx="51">
                  <c:v>7.8950158300893802E-2</c:v>
                </c:pt>
                <c:pt idx="52">
                  <c:v>0.110920834679455</c:v>
                </c:pt>
                <c:pt idx="53">
                  <c:v>0.14972746563574399</c:v>
                </c:pt>
                <c:pt idx="54">
                  <c:v>0.19418605498321201</c:v>
                </c:pt>
                <c:pt idx="55">
                  <c:v>0.241970724519143</c:v>
                </c:pt>
                <c:pt idx="56">
                  <c:v>0.28969155276148201</c:v>
                </c:pt>
                <c:pt idx="57">
                  <c:v>0.333224602891803</c:v>
                </c:pt>
                <c:pt idx="58">
                  <c:v>0.368270140303323</c:v>
                </c:pt>
                <c:pt idx="59">
                  <c:v>0.39104269397546199</c:v>
                </c:pt>
                <c:pt idx="60">
                  <c:v>0.39894228040143298</c:v>
                </c:pt>
                <c:pt idx="61">
                  <c:v>0.39104269397546199</c:v>
                </c:pt>
                <c:pt idx="62">
                  <c:v>0.368270140303323</c:v>
                </c:pt>
                <c:pt idx="63">
                  <c:v>0.333224602891804</c:v>
                </c:pt>
                <c:pt idx="64">
                  <c:v>0.28969155276148301</c:v>
                </c:pt>
                <c:pt idx="65">
                  <c:v>0.241970724519144</c:v>
                </c:pt>
                <c:pt idx="66">
                  <c:v>0.19418605498321301</c:v>
                </c:pt>
                <c:pt idx="67">
                  <c:v>0.14972746563574499</c:v>
                </c:pt>
                <c:pt idx="68">
                  <c:v>0.110920834679455</c:v>
                </c:pt>
                <c:pt idx="69">
                  <c:v>7.8950158300894094E-2</c:v>
                </c:pt>
                <c:pt idx="70">
                  <c:v>5.3990966513188098E-2</c:v>
                </c:pt>
                <c:pt idx="71">
                  <c:v>3.5474592846231501E-2</c:v>
                </c:pt>
                <c:pt idx="72">
                  <c:v>2.2394530294842799E-2</c:v>
                </c:pt>
                <c:pt idx="73">
                  <c:v>1.35829692336858E-2</c:v>
                </c:pt>
                <c:pt idx="74">
                  <c:v>7.9154515829799807E-3</c:v>
                </c:pt>
                <c:pt idx="75">
                  <c:v>4.4318484119380899E-3</c:v>
                </c:pt>
                <c:pt idx="76">
                  <c:v>2.38408820146484E-3</c:v>
                </c:pt>
                <c:pt idx="77">
                  <c:v>1.2322191684730299E-3</c:v>
                </c:pt>
                <c:pt idx="78">
                  <c:v>6.1190193011377103E-4</c:v>
                </c:pt>
                <c:pt idx="79">
                  <c:v>2.9194692579146E-4</c:v>
                </c:pt>
                <c:pt idx="80">
                  <c:v>1.3383022576488499E-4</c:v>
                </c:pt>
                <c:pt idx="81">
                  <c:v>5.8943067756540099E-5</c:v>
                </c:pt>
                <c:pt idx="82">
                  <c:v>2.49424712900534E-5</c:v>
                </c:pt>
                <c:pt idx="83">
                  <c:v>1.0140852065486901E-5</c:v>
                </c:pt>
                <c:pt idx="84">
                  <c:v>3.9612990910320999E-6</c:v>
                </c:pt>
                <c:pt idx="85">
                  <c:v>1.4867195147343E-6</c:v>
                </c:pt>
                <c:pt idx="86">
                  <c:v>5.3610353446975902E-7</c:v>
                </c:pt>
                <c:pt idx="87">
                  <c:v>1.8573618445553E-7</c:v>
                </c:pt>
                <c:pt idx="88">
                  <c:v>6.1826205001658494E-8</c:v>
                </c:pt>
                <c:pt idx="89">
                  <c:v>1.9773196406244599E-8</c:v>
                </c:pt>
                <c:pt idx="90">
                  <c:v>6.0758828498233101E-9</c:v>
                </c:pt>
                <c:pt idx="91">
                  <c:v>1.7937839079641001E-9</c:v>
                </c:pt>
                <c:pt idx="92">
                  <c:v>5.0881402816451402E-10</c:v>
                </c:pt>
                <c:pt idx="93">
                  <c:v>1.38667999416535E-10</c:v>
                </c:pt>
                <c:pt idx="94">
                  <c:v>3.6309615017919103E-11</c:v>
                </c:pt>
                <c:pt idx="95">
                  <c:v>9.1347204083648602E-12</c:v>
                </c:pt>
                <c:pt idx="96">
                  <c:v>2.20798996313726E-12</c:v>
                </c:pt>
                <c:pt idx="97">
                  <c:v>5.1277536367968598E-13</c:v>
                </c:pt>
                <c:pt idx="98">
                  <c:v>1.1441564901802001E-13</c:v>
                </c:pt>
                <c:pt idx="99">
                  <c:v>2.4528552856965699E-14</c:v>
                </c:pt>
                <c:pt idx="100">
                  <c:v>5.0522710835370702E-15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4D-4889-9876-D5BAD952BA4F}"/>
            </c:ext>
          </c:extLst>
        </c:ser>
        <c:ser>
          <c:idx val="2"/>
          <c:order val="2"/>
          <c:tx>
            <c:strRef>
              <c:f>HighSampSi!$F$3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rgbClr val="92D050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7.8950158300894399E-2</c:v>
                </c:pt>
                <c:pt idx="60">
                  <c:v>5.3990966513188299E-2</c:v>
                </c:pt>
                <c:pt idx="61">
                  <c:v>3.5474592846231598E-2</c:v>
                </c:pt>
                <c:pt idx="62">
                  <c:v>2.2394530294843E-2</c:v>
                </c:pt>
                <c:pt idx="63">
                  <c:v>1.3582969233685901E-2</c:v>
                </c:pt>
                <c:pt idx="64">
                  <c:v>7.9154515829800293E-3</c:v>
                </c:pt>
                <c:pt idx="65">
                  <c:v>4.4318484119381003E-3</c:v>
                </c:pt>
                <c:pt idx="66">
                  <c:v>2.3840882014648499E-3</c:v>
                </c:pt>
                <c:pt idx="67">
                  <c:v>1.2322191684730401E-3</c:v>
                </c:pt>
                <c:pt idx="68">
                  <c:v>6.1190193011377396E-4</c:v>
                </c:pt>
                <c:pt idx="69">
                  <c:v>2.9194692579146201E-4</c:v>
                </c:pt>
                <c:pt idx="70">
                  <c:v>1.3383022576488599E-4</c:v>
                </c:pt>
                <c:pt idx="71">
                  <c:v>5.8943067756540702E-5</c:v>
                </c:pt>
                <c:pt idx="72">
                  <c:v>2.49424712900536E-5</c:v>
                </c:pt>
                <c:pt idx="73">
                  <c:v>1.0140852065486901E-5</c:v>
                </c:pt>
                <c:pt idx="74">
                  <c:v>3.9612990910321304E-6</c:v>
                </c:pt>
                <c:pt idx="75">
                  <c:v>1.4867195147343199E-6</c:v>
                </c:pt>
                <c:pt idx="76">
                  <c:v>5.3610353446976802E-7</c:v>
                </c:pt>
                <c:pt idx="77">
                  <c:v>1.8573618445553201E-7</c:v>
                </c:pt>
                <c:pt idx="78">
                  <c:v>6.1826205001659102E-8</c:v>
                </c:pt>
                <c:pt idx="79">
                  <c:v>1.9773196406244801E-8</c:v>
                </c:pt>
                <c:pt idx="80">
                  <c:v>6.0758828498233299E-9</c:v>
                </c:pt>
                <c:pt idx="81">
                  <c:v>1.7937839079641001E-9</c:v>
                </c:pt>
                <c:pt idx="82">
                  <c:v>5.0881402816451299E-10</c:v>
                </c:pt>
                <c:pt idx="83">
                  <c:v>1.3866799941653299E-10</c:v>
                </c:pt>
                <c:pt idx="84">
                  <c:v>3.6309615017918399E-11</c:v>
                </c:pt>
                <c:pt idx="85">
                  <c:v>9.1347204083646001E-12</c:v>
                </c:pt>
                <c:pt idx="86">
                  <c:v>2.20798996313718E-12</c:v>
                </c:pt>
                <c:pt idx="87">
                  <c:v>5.1277536367966801E-13</c:v>
                </c:pt>
                <c:pt idx="88">
                  <c:v>1.1441564901801501E-13</c:v>
                </c:pt>
                <c:pt idx="89">
                  <c:v>2.4528552856964399E-14</c:v>
                </c:pt>
                <c:pt idx="90">
                  <c:v>5.052271083537E-15</c:v>
                </c:pt>
                <c:pt idx="91">
                  <c:v>9.9983787484972503E-16</c:v>
                </c:pt>
                <c:pt idx="92">
                  <c:v>1.90108153790803E-16</c:v>
                </c:pt>
                <c:pt idx="93">
                  <c:v>3.4729627485663401E-17</c:v>
                </c:pt>
                <c:pt idx="94">
                  <c:v>6.0957581295627701E-18</c:v>
                </c:pt>
                <c:pt idx="95">
                  <c:v>1.02797735716693E-18</c:v>
                </c:pt>
                <c:pt idx="96">
                  <c:v>1.66558803238002E-19</c:v>
                </c:pt>
                <c:pt idx="97">
                  <c:v>2.59286470110057E-20</c:v>
                </c:pt>
                <c:pt idx="98">
                  <c:v>3.8781119317472797E-21</c:v>
                </c:pt>
                <c:pt idx="99">
                  <c:v>5.5730000227213203E-22</c:v>
                </c:pt>
                <c:pt idx="100">
                  <c:v>7.6945986267067503E-23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04D-4889-9876-D5BAD952B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0432"/>
        <c:axId val="390200824"/>
      </c:scatterChart>
      <c:valAx>
        <c:axId val="39020043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0824"/>
        <c:crosses val="autoZero"/>
        <c:crossBetween val="midCat"/>
        <c:majorUnit val="1"/>
      </c:valAx>
      <c:valAx>
        <c:axId val="39020082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043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7.6945986267067503E-23</c:v>
                </c:pt>
                <c:pt idx="1">
                  <c:v>5.5730000227209903E-22</c:v>
                </c:pt>
                <c:pt idx="2">
                  <c:v>3.8781119317470803E-21</c:v>
                </c:pt>
                <c:pt idx="3">
                  <c:v>2.5928647011004499E-20</c:v>
                </c:pt>
                <c:pt idx="4">
                  <c:v>1.6655880323799401E-19</c:v>
                </c:pt>
                <c:pt idx="5">
                  <c:v>1.0279773571668899E-18</c:v>
                </c:pt>
                <c:pt idx="6">
                  <c:v>6.0957581295625097E-18</c:v>
                </c:pt>
                <c:pt idx="7">
                  <c:v>3.4729627485661897E-17</c:v>
                </c:pt>
                <c:pt idx="8">
                  <c:v>1.90108153790794E-16</c:v>
                </c:pt>
                <c:pt idx="9">
                  <c:v>9.9983787484968204E-16</c:v>
                </c:pt>
                <c:pt idx="10">
                  <c:v>5.0522710835368099E-15</c:v>
                </c:pt>
                <c:pt idx="11">
                  <c:v>2.45285528569635E-14</c:v>
                </c:pt>
                <c:pt idx="12">
                  <c:v>1.14415649018011E-13</c:v>
                </c:pt>
                <c:pt idx="13">
                  <c:v>5.1277536367964903E-13</c:v>
                </c:pt>
                <c:pt idx="14">
                  <c:v>2.2079899631371199E-12</c:v>
                </c:pt>
                <c:pt idx="15">
                  <c:v>9.1347204083643804E-12</c:v>
                </c:pt>
                <c:pt idx="16">
                  <c:v>3.6309615017917397E-11</c:v>
                </c:pt>
                <c:pt idx="17">
                  <c:v>1.3866799941652901E-10</c:v>
                </c:pt>
                <c:pt idx="18">
                  <c:v>5.0881402816449996E-10</c:v>
                </c:pt>
                <c:pt idx="19">
                  <c:v>1.79378390796405E-9</c:v>
                </c:pt>
                <c:pt idx="20">
                  <c:v>6.0758828498232001E-9</c:v>
                </c:pt>
                <c:pt idx="21">
                  <c:v>1.9773196406244301E-8</c:v>
                </c:pt>
                <c:pt idx="22">
                  <c:v>6.1826205001657501E-8</c:v>
                </c:pt>
                <c:pt idx="23">
                  <c:v>1.8573618445552701E-7</c:v>
                </c:pt>
                <c:pt idx="24">
                  <c:v>5.3610353446974896E-7</c:v>
                </c:pt>
                <c:pt idx="25">
                  <c:v>1.4867195147342901E-6</c:v>
                </c:pt>
                <c:pt idx="26">
                  <c:v>3.9612990910320397E-6</c:v>
                </c:pt>
                <c:pt idx="27">
                  <c:v>1.0140852065486701E-5</c:v>
                </c:pt>
                <c:pt idx="28">
                  <c:v>2.4942471290053102E-5</c:v>
                </c:pt>
                <c:pt idx="29">
                  <c:v>5.8943067756539503E-5</c:v>
                </c:pt>
                <c:pt idx="30">
                  <c:v>1.3383022576488401E-4</c:v>
                </c:pt>
                <c:pt idx="31">
                  <c:v>2.9194692579145599E-4</c:v>
                </c:pt>
                <c:pt idx="32">
                  <c:v>6.1190193011376995E-4</c:v>
                </c:pt>
                <c:pt idx="33">
                  <c:v>1.2322191684730199E-3</c:v>
                </c:pt>
                <c:pt idx="34">
                  <c:v>2.38408820146482E-3</c:v>
                </c:pt>
                <c:pt idx="35">
                  <c:v>4.43184841193805E-3</c:v>
                </c:pt>
                <c:pt idx="36">
                  <c:v>7.9154515829799096E-3</c:v>
                </c:pt>
                <c:pt idx="37">
                  <c:v>1.35829692336857E-2</c:v>
                </c:pt>
                <c:pt idx="38">
                  <c:v>2.2394530294842799E-2</c:v>
                </c:pt>
                <c:pt idx="39">
                  <c:v>3.54745928462313E-2</c:v>
                </c:pt>
                <c:pt idx="40">
                  <c:v>5.3990966513187903E-2</c:v>
                </c:pt>
                <c:pt idx="41">
                  <c:v>7.89501583008939E-2</c:v>
                </c:pt>
                <c:pt idx="42">
                  <c:v>0.110920834679455</c:v>
                </c:pt>
                <c:pt idx="43">
                  <c:v>0.14972746563574399</c:v>
                </c:pt>
                <c:pt idx="44">
                  <c:v>0.19418605498321201</c:v>
                </c:pt>
                <c:pt idx="45">
                  <c:v>0.241970724519143</c:v>
                </c:pt>
                <c:pt idx="46">
                  <c:v>0.28969155276148201</c:v>
                </c:pt>
                <c:pt idx="47">
                  <c:v>0.333224602891803</c:v>
                </c:pt>
                <c:pt idx="48">
                  <c:v>0.368270140303323</c:v>
                </c:pt>
                <c:pt idx="49">
                  <c:v>0.39104269397546199</c:v>
                </c:pt>
                <c:pt idx="50">
                  <c:v>0.39894228040143298</c:v>
                </c:pt>
                <c:pt idx="51">
                  <c:v>0.39104269397546199</c:v>
                </c:pt>
                <c:pt idx="52">
                  <c:v>0.368270140303323</c:v>
                </c:pt>
                <c:pt idx="53">
                  <c:v>0.333224602891804</c:v>
                </c:pt>
                <c:pt idx="54">
                  <c:v>0.28969155276148301</c:v>
                </c:pt>
                <c:pt idx="55">
                  <c:v>0.241970724519144</c:v>
                </c:pt>
                <c:pt idx="56">
                  <c:v>0.19418605498321301</c:v>
                </c:pt>
                <c:pt idx="57">
                  <c:v>0.14972746563574499</c:v>
                </c:pt>
                <c:pt idx="58">
                  <c:v>0.110920834679456</c:v>
                </c:pt>
                <c:pt idx="59">
                  <c:v>7.8950158300894399E-2</c:v>
                </c:pt>
                <c:pt idx="60">
                  <c:v>5.3990966513188299E-2</c:v>
                </c:pt>
                <c:pt idx="61">
                  <c:v>3.5474592846231598E-2</c:v>
                </c:pt>
                <c:pt idx="62">
                  <c:v>2.2394530294843E-2</c:v>
                </c:pt>
                <c:pt idx="63">
                  <c:v>1.3582969233685901E-2</c:v>
                </c:pt>
                <c:pt idx="64">
                  <c:v>7.9154515829800293E-3</c:v>
                </c:pt>
                <c:pt idx="65">
                  <c:v>4.4318484119381003E-3</c:v>
                </c:pt>
                <c:pt idx="66">
                  <c:v>2.3840882014648499E-3</c:v>
                </c:pt>
                <c:pt idx="67">
                  <c:v>1.2322191684730401E-3</c:v>
                </c:pt>
                <c:pt idx="68">
                  <c:v>6.1190193011377396E-4</c:v>
                </c:pt>
                <c:pt idx="69">
                  <c:v>2.9194692579146201E-4</c:v>
                </c:pt>
                <c:pt idx="70">
                  <c:v>1.3383022576488599E-4</c:v>
                </c:pt>
                <c:pt idx="71">
                  <c:v>5.8943067756540702E-5</c:v>
                </c:pt>
                <c:pt idx="72">
                  <c:v>2.49424712900536E-5</c:v>
                </c:pt>
                <c:pt idx="73">
                  <c:v>1.0140852065486901E-5</c:v>
                </c:pt>
                <c:pt idx="74">
                  <c:v>3.9612990910321304E-6</c:v>
                </c:pt>
                <c:pt idx="75">
                  <c:v>1.4867195147343199E-6</c:v>
                </c:pt>
                <c:pt idx="76">
                  <c:v>5.3610353446976802E-7</c:v>
                </c:pt>
                <c:pt idx="77">
                  <c:v>1.8573618445553201E-7</c:v>
                </c:pt>
                <c:pt idx="78">
                  <c:v>6.1826205001659102E-8</c:v>
                </c:pt>
                <c:pt idx="79">
                  <c:v>1.9773196406244801E-8</c:v>
                </c:pt>
                <c:pt idx="80">
                  <c:v>6.0758828498233299E-9</c:v>
                </c:pt>
                <c:pt idx="81">
                  <c:v>1.7937839079641001E-9</c:v>
                </c:pt>
                <c:pt idx="82">
                  <c:v>5.0881402816451299E-10</c:v>
                </c:pt>
                <c:pt idx="83">
                  <c:v>1.3866799941653299E-10</c:v>
                </c:pt>
                <c:pt idx="84">
                  <c:v>3.6309615017918399E-11</c:v>
                </c:pt>
                <c:pt idx="85">
                  <c:v>9.1347204083646001E-12</c:v>
                </c:pt>
                <c:pt idx="86">
                  <c:v>2.20798996313718E-12</c:v>
                </c:pt>
                <c:pt idx="87">
                  <c:v>5.1277536367966801E-13</c:v>
                </c:pt>
                <c:pt idx="88">
                  <c:v>1.1441564901801501E-13</c:v>
                </c:pt>
                <c:pt idx="89">
                  <c:v>2.4528552856964399E-14</c:v>
                </c:pt>
                <c:pt idx="90">
                  <c:v>5.052271083537E-15</c:v>
                </c:pt>
                <c:pt idx="91">
                  <c:v>9.9983787484972503E-16</c:v>
                </c:pt>
                <c:pt idx="92">
                  <c:v>1.90108153790803E-16</c:v>
                </c:pt>
                <c:pt idx="93">
                  <c:v>3.4729627485663401E-17</c:v>
                </c:pt>
                <c:pt idx="94">
                  <c:v>6.0957581295627701E-18</c:v>
                </c:pt>
                <c:pt idx="95">
                  <c:v>1.02797735716693E-18</c:v>
                </c:pt>
                <c:pt idx="96">
                  <c:v>1.66558803238002E-19</c:v>
                </c:pt>
                <c:pt idx="97">
                  <c:v>2.59286470110057E-20</c:v>
                </c:pt>
                <c:pt idx="98">
                  <c:v>3.8781119317472797E-21</c:v>
                </c:pt>
                <c:pt idx="99">
                  <c:v>5.5730000227213203E-22</c:v>
                </c:pt>
                <c:pt idx="100">
                  <c:v>7.6945986267067503E-23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FC4-46D7-B029-4AFB75C5AC4F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2.1463837356632099E-32</c:v>
                </c:pt>
                <c:pt idx="1">
                  <c:v>2.3191467772562698E-31</c:v>
                </c:pt>
                <c:pt idx="2">
                  <c:v>2.40756113183942E-30</c:v>
                </c:pt>
                <c:pt idx="3">
                  <c:v>2.40134540000862E-29</c:v>
                </c:pt>
                <c:pt idx="4">
                  <c:v>2.3012307088482001E-28</c:v>
                </c:pt>
                <c:pt idx="5">
                  <c:v>2.11881925350939E-27</c:v>
                </c:pt>
                <c:pt idx="6">
                  <c:v>1.87437240234184E-26</c:v>
                </c:pt>
                <c:pt idx="7">
                  <c:v>1.59311113270097E-25</c:v>
                </c:pt>
                <c:pt idx="8">
                  <c:v>1.3009616199238999E-24</c:v>
                </c:pt>
                <c:pt idx="9">
                  <c:v>1.02073055943059E-23</c:v>
                </c:pt>
                <c:pt idx="10">
                  <c:v>7.6945986267062001E-23</c:v>
                </c:pt>
                <c:pt idx="11">
                  <c:v>5.5730000227206404E-22</c:v>
                </c:pt>
                <c:pt idx="12">
                  <c:v>3.87811193174689E-21</c:v>
                </c:pt>
                <c:pt idx="13">
                  <c:v>2.59286470110035E-20</c:v>
                </c:pt>
                <c:pt idx="14">
                  <c:v>1.66558803237989E-19</c:v>
                </c:pt>
                <c:pt idx="15">
                  <c:v>1.0279773571668501E-18</c:v>
                </c:pt>
                <c:pt idx="16">
                  <c:v>6.0957581295623803E-18</c:v>
                </c:pt>
                <c:pt idx="17">
                  <c:v>3.4729627485661897E-17</c:v>
                </c:pt>
                <c:pt idx="18">
                  <c:v>1.90108153790794E-16</c:v>
                </c:pt>
                <c:pt idx="19">
                  <c:v>9.9983787484968204E-16</c:v>
                </c:pt>
                <c:pt idx="20">
                  <c:v>5.0522710835368801E-15</c:v>
                </c:pt>
                <c:pt idx="21">
                  <c:v>2.45285528569638E-14</c:v>
                </c:pt>
                <c:pt idx="22">
                  <c:v>1.1441564901801299E-13</c:v>
                </c:pt>
                <c:pt idx="23">
                  <c:v>5.1277536367965801E-13</c:v>
                </c:pt>
                <c:pt idx="24">
                  <c:v>2.2079899631371401E-12</c:v>
                </c:pt>
                <c:pt idx="25">
                  <c:v>9.1347204083644595E-12</c:v>
                </c:pt>
                <c:pt idx="26">
                  <c:v>3.6309615017917798E-11</c:v>
                </c:pt>
                <c:pt idx="27">
                  <c:v>1.38667999416531E-10</c:v>
                </c:pt>
                <c:pt idx="28">
                  <c:v>5.0881402816450502E-10</c:v>
                </c:pt>
                <c:pt idx="29">
                  <c:v>1.7937839079640699E-9</c:v>
                </c:pt>
                <c:pt idx="30">
                  <c:v>6.0758828498232497E-9</c:v>
                </c:pt>
                <c:pt idx="31">
                  <c:v>1.9773196406244599E-8</c:v>
                </c:pt>
                <c:pt idx="32">
                  <c:v>6.1826205001658004E-8</c:v>
                </c:pt>
                <c:pt idx="33">
                  <c:v>1.8573618445552899E-7</c:v>
                </c:pt>
                <c:pt idx="34">
                  <c:v>5.3610353446975796E-7</c:v>
                </c:pt>
                <c:pt idx="35">
                  <c:v>1.4867195147343E-6</c:v>
                </c:pt>
                <c:pt idx="36">
                  <c:v>3.9612990910320897E-6</c:v>
                </c:pt>
                <c:pt idx="37">
                  <c:v>1.0140852065486801E-5</c:v>
                </c:pt>
                <c:pt idx="38">
                  <c:v>2.49424712900534E-5</c:v>
                </c:pt>
                <c:pt idx="39">
                  <c:v>5.8943067756539902E-5</c:v>
                </c:pt>
                <c:pt idx="40">
                  <c:v>1.3383022576488499E-4</c:v>
                </c:pt>
                <c:pt idx="41">
                  <c:v>2.9194692579146E-4</c:v>
                </c:pt>
                <c:pt idx="42">
                  <c:v>6.1190193011376995E-4</c:v>
                </c:pt>
                <c:pt idx="43">
                  <c:v>1.2322191684730299E-3</c:v>
                </c:pt>
                <c:pt idx="44">
                  <c:v>2.38408820146483E-3</c:v>
                </c:pt>
                <c:pt idx="45">
                  <c:v>4.4318484119380596E-3</c:v>
                </c:pt>
                <c:pt idx="46">
                  <c:v>7.9154515829799495E-3</c:v>
                </c:pt>
                <c:pt idx="47">
                  <c:v>1.35829692336857E-2</c:v>
                </c:pt>
                <c:pt idx="48">
                  <c:v>2.2394530294842799E-2</c:v>
                </c:pt>
                <c:pt idx="49">
                  <c:v>3.54745928462313E-2</c:v>
                </c:pt>
                <c:pt idx="50">
                  <c:v>5.3990966513187799E-2</c:v>
                </c:pt>
                <c:pt idx="51">
                  <c:v>7.8950158300893802E-2</c:v>
                </c:pt>
                <c:pt idx="52">
                  <c:v>0.110920834679455</c:v>
                </c:pt>
                <c:pt idx="53">
                  <c:v>0.14972746563574399</c:v>
                </c:pt>
                <c:pt idx="54">
                  <c:v>0.19418605498321201</c:v>
                </c:pt>
                <c:pt idx="55">
                  <c:v>0.241970724519143</c:v>
                </c:pt>
                <c:pt idx="56">
                  <c:v>0.28969155276148201</c:v>
                </c:pt>
                <c:pt idx="57">
                  <c:v>0.333224602891803</c:v>
                </c:pt>
                <c:pt idx="58">
                  <c:v>0.368270140303323</c:v>
                </c:pt>
                <c:pt idx="59">
                  <c:v>0.39104269397546199</c:v>
                </c:pt>
                <c:pt idx="60">
                  <c:v>0.39894228040143298</c:v>
                </c:pt>
                <c:pt idx="61">
                  <c:v>0.39104269397546199</c:v>
                </c:pt>
                <c:pt idx="62">
                  <c:v>0.368270140303323</c:v>
                </c:pt>
                <c:pt idx="63">
                  <c:v>0.333224602891804</c:v>
                </c:pt>
                <c:pt idx="64">
                  <c:v>0.28969155276148301</c:v>
                </c:pt>
                <c:pt idx="65">
                  <c:v>0.241970724519144</c:v>
                </c:pt>
                <c:pt idx="66">
                  <c:v>0.19418605498321301</c:v>
                </c:pt>
                <c:pt idx="67">
                  <c:v>0.14972746563574499</c:v>
                </c:pt>
                <c:pt idx="68">
                  <c:v>0.110920834679455</c:v>
                </c:pt>
                <c:pt idx="69">
                  <c:v>7.8950158300894094E-2</c:v>
                </c:pt>
                <c:pt idx="70">
                  <c:v>5.3990966513188098E-2</c:v>
                </c:pt>
                <c:pt idx="71">
                  <c:v>3.5474592846231501E-2</c:v>
                </c:pt>
                <c:pt idx="72">
                  <c:v>2.2394530294842799E-2</c:v>
                </c:pt>
                <c:pt idx="73">
                  <c:v>1.35829692336858E-2</c:v>
                </c:pt>
                <c:pt idx="74">
                  <c:v>7.9154515829799807E-3</c:v>
                </c:pt>
                <c:pt idx="75">
                  <c:v>4.4318484119380899E-3</c:v>
                </c:pt>
                <c:pt idx="76">
                  <c:v>2.38408820146484E-3</c:v>
                </c:pt>
                <c:pt idx="77">
                  <c:v>1.2322191684730299E-3</c:v>
                </c:pt>
                <c:pt idx="78">
                  <c:v>6.1190193011377103E-4</c:v>
                </c:pt>
                <c:pt idx="79">
                  <c:v>2.9194692579146E-4</c:v>
                </c:pt>
                <c:pt idx="80">
                  <c:v>1.3383022576488499E-4</c:v>
                </c:pt>
                <c:pt idx="81">
                  <c:v>5.8943067756540099E-5</c:v>
                </c:pt>
                <c:pt idx="82">
                  <c:v>2.49424712900534E-5</c:v>
                </c:pt>
                <c:pt idx="83">
                  <c:v>1.0140852065486901E-5</c:v>
                </c:pt>
                <c:pt idx="84">
                  <c:v>3.9612990910320999E-6</c:v>
                </c:pt>
                <c:pt idx="85">
                  <c:v>1.4867195147343E-6</c:v>
                </c:pt>
                <c:pt idx="86">
                  <c:v>5.3610353446975902E-7</c:v>
                </c:pt>
                <c:pt idx="87">
                  <c:v>1.8573618445553E-7</c:v>
                </c:pt>
                <c:pt idx="88">
                  <c:v>6.1826205001658494E-8</c:v>
                </c:pt>
                <c:pt idx="89">
                  <c:v>1.9773196406244599E-8</c:v>
                </c:pt>
                <c:pt idx="90">
                  <c:v>6.0758828498233101E-9</c:v>
                </c:pt>
                <c:pt idx="91">
                  <c:v>1.7937839079641001E-9</c:v>
                </c:pt>
                <c:pt idx="92">
                  <c:v>5.0881402816451402E-10</c:v>
                </c:pt>
                <c:pt idx="93">
                  <c:v>1.38667999416535E-10</c:v>
                </c:pt>
                <c:pt idx="94">
                  <c:v>3.6309615017919103E-11</c:v>
                </c:pt>
                <c:pt idx="95">
                  <c:v>9.1347204083648602E-12</c:v>
                </c:pt>
                <c:pt idx="96">
                  <c:v>2.20798996313726E-12</c:v>
                </c:pt>
                <c:pt idx="97">
                  <c:v>5.1277536367968598E-13</c:v>
                </c:pt>
                <c:pt idx="98">
                  <c:v>1.1441564901802001E-13</c:v>
                </c:pt>
                <c:pt idx="99">
                  <c:v>2.4528552856965699E-14</c:v>
                </c:pt>
                <c:pt idx="100">
                  <c:v>5.0522710835370702E-15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FC4-46D7-B029-4AFB75C5AC4F}"/>
            </c:ext>
          </c:extLst>
        </c:ser>
        <c:ser>
          <c:idx val="3"/>
          <c:order val="2"/>
          <c:tx>
            <c:strRef>
              <c:f>HighSampSi!$G$3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-1.0269562977782899E-15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1.0999999999999881</c:v>
                </c:pt>
                <c:pt idx="62">
                  <c:v>1.19999999999999</c:v>
                </c:pt>
                <c:pt idx="63">
                  <c:v>1.2999999999999861</c:v>
                </c:pt>
                <c:pt idx="64">
                  <c:v>1.3999999999999899</c:v>
                </c:pt>
                <c:pt idx="65">
                  <c:v>1.499999999999984</c:v>
                </c:pt>
                <c:pt idx="66">
                  <c:v>1.5999999999999881</c:v>
                </c:pt>
                <c:pt idx="67">
                  <c:v>1.6999999999999911</c:v>
                </c:pt>
                <c:pt idx="68">
                  <c:v>1.7999999999999881</c:v>
                </c:pt>
                <c:pt idx="69">
                  <c:v>1.899999999999991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0.39104269397546199</c:v>
                </c:pt>
                <c:pt idx="60">
                  <c:v>0.39894228040143298</c:v>
                </c:pt>
                <c:pt idx="61">
                  <c:v>0.39104269397546199</c:v>
                </c:pt>
                <c:pt idx="62">
                  <c:v>0.368270140303323</c:v>
                </c:pt>
                <c:pt idx="63">
                  <c:v>0.333224602891804</c:v>
                </c:pt>
                <c:pt idx="64">
                  <c:v>0.28969155276148301</c:v>
                </c:pt>
                <c:pt idx="65">
                  <c:v>0.241970724519144</c:v>
                </c:pt>
                <c:pt idx="66">
                  <c:v>0.19418605498321301</c:v>
                </c:pt>
                <c:pt idx="67">
                  <c:v>0.14972746563574499</c:v>
                </c:pt>
                <c:pt idx="68">
                  <c:v>0.110920834679455</c:v>
                </c:pt>
                <c:pt idx="69">
                  <c:v>7.8950158300894094E-2</c:v>
                </c:pt>
                <c:pt idx="70">
                  <c:v>5.3990966513188098E-2</c:v>
                </c:pt>
                <c:pt idx="71">
                  <c:v>3.5474592846231501E-2</c:v>
                </c:pt>
                <c:pt idx="72">
                  <c:v>2.2394530294842799E-2</c:v>
                </c:pt>
                <c:pt idx="73">
                  <c:v>1.35829692336858E-2</c:v>
                </c:pt>
                <c:pt idx="74">
                  <c:v>7.9154515829799807E-3</c:v>
                </c:pt>
                <c:pt idx="75">
                  <c:v>4.4318484119380899E-3</c:v>
                </c:pt>
                <c:pt idx="76">
                  <c:v>2.38408820146484E-3</c:v>
                </c:pt>
                <c:pt idx="77">
                  <c:v>1.2322191684730299E-3</c:v>
                </c:pt>
                <c:pt idx="78">
                  <c:v>6.1190193011377103E-4</c:v>
                </c:pt>
                <c:pt idx="79">
                  <c:v>2.9194692579146E-4</c:v>
                </c:pt>
                <c:pt idx="80">
                  <c:v>1.3383022576488499E-4</c:v>
                </c:pt>
                <c:pt idx="81">
                  <c:v>5.8943067756540099E-5</c:v>
                </c:pt>
                <c:pt idx="82">
                  <c:v>2.49424712900534E-5</c:v>
                </c:pt>
                <c:pt idx="83">
                  <c:v>1.0140852065486901E-5</c:v>
                </c:pt>
                <c:pt idx="84">
                  <c:v>3.9612990910320999E-6</c:v>
                </c:pt>
                <c:pt idx="85">
                  <c:v>1.4867195147343E-6</c:v>
                </c:pt>
                <c:pt idx="86">
                  <c:v>5.3610353446975902E-7</c:v>
                </c:pt>
                <c:pt idx="87">
                  <c:v>1.8573618445553E-7</c:v>
                </c:pt>
                <c:pt idx="88">
                  <c:v>6.1826205001658494E-8</c:v>
                </c:pt>
                <c:pt idx="89">
                  <c:v>1.9773196406244599E-8</c:v>
                </c:pt>
                <c:pt idx="90">
                  <c:v>6.0758828498233101E-9</c:v>
                </c:pt>
                <c:pt idx="91">
                  <c:v>1.7937839079641001E-9</c:v>
                </c:pt>
                <c:pt idx="92">
                  <c:v>5.0881402816451402E-10</c:v>
                </c:pt>
                <c:pt idx="93">
                  <c:v>1.38667999416535E-10</c:v>
                </c:pt>
                <c:pt idx="94">
                  <c:v>3.6309615017919103E-11</c:v>
                </c:pt>
                <c:pt idx="95">
                  <c:v>9.1347204083648602E-12</c:v>
                </c:pt>
                <c:pt idx="96">
                  <c:v>2.20798996313726E-12</c:v>
                </c:pt>
                <c:pt idx="97">
                  <c:v>5.1277536367968598E-13</c:v>
                </c:pt>
                <c:pt idx="98">
                  <c:v>1.1441564901802001E-13</c:v>
                </c:pt>
                <c:pt idx="99">
                  <c:v>2.4528552856965699E-14</c:v>
                </c:pt>
                <c:pt idx="100">
                  <c:v>5.0522710835370702E-15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FC4-46D7-B029-4AFB75C5A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1608"/>
        <c:axId val="390202000"/>
      </c:scatterChart>
      <c:valAx>
        <c:axId val="39020160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2000"/>
        <c:crosses val="autoZero"/>
        <c:crossBetween val="midCat"/>
        <c:majorUnit val="1"/>
      </c:valAx>
      <c:valAx>
        <c:axId val="39020200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160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5.5307095498451504E-50</c:v>
                </c:pt>
                <c:pt idx="1">
                  <c:v>4.7595157530210898E-48</c:v>
                </c:pt>
                <c:pt idx="2">
                  <c:v>3.7433305798853896E-46</c:v>
                </c:pt>
                <c:pt idx="3">
                  <c:v>2.69071123564266E-44</c:v>
                </c:pt>
                <c:pt idx="4">
                  <c:v>1.7676224102536099E-42</c:v>
                </c:pt>
                <c:pt idx="5">
                  <c:v>1.0612688139152399E-40</c:v>
                </c:pt>
                <c:pt idx="6">
                  <c:v>5.8233755997365297E-39</c:v>
                </c:pt>
                <c:pt idx="7">
                  <c:v>2.9203687938681199E-37</c:v>
                </c:pt>
                <c:pt idx="8">
                  <c:v>1.33848679925425E-35</c:v>
                </c:pt>
                <c:pt idx="9">
                  <c:v>5.6066569263036803E-34</c:v>
                </c:pt>
                <c:pt idx="10">
                  <c:v>2.1463837356629699E-32</c:v>
                </c:pt>
                <c:pt idx="11">
                  <c:v>7.5097287724962102E-31</c:v>
                </c:pt>
                <c:pt idx="12">
                  <c:v>2.4013454000084499E-29</c:v>
                </c:pt>
                <c:pt idx="13">
                  <c:v>7.0177599426609696E-28</c:v>
                </c:pt>
                <c:pt idx="14">
                  <c:v>1.8743724023417401E-26</c:v>
                </c:pt>
                <c:pt idx="15">
                  <c:v>4.57537559052071E-25</c:v>
                </c:pt>
                <c:pt idx="16">
                  <c:v>1.02073055943056E-23</c:v>
                </c:pt>
                <c:pt idx="17">
                  <c:v>2.0811768202027599E-22</c:v>
                </c:pt>
                <c:pt idx="18">
                  <c:v>3.8781119317468403E-21</c:v>
                </c:pt>
                <c:pt idx="19">
                  <c:v>6.6045798607391097E-20</c:v>
                </c:pt>
                <c:pt idx="20">
                  <c:v>1.0279773571668601E-18</c:v>
                </c:pt>
                <c:pt idx="21">
                  <c:v>1.4622963575005901E-17</c:v>
                </c:pt>
                <c:pt idx="22">
                  <c:v>1.9010815379079201E-16</c:v>
                </c:pt>
                <c:pt idx="23">
                  <c:v>2.2588094031542302E-15</c:v>
                </c:pt>
                <c:pt idx="24">
                  <c:v>2.4528552856963601E-14</c:v>
                </c:pt>
                <c:pt idx="25">
                  <c:v>2.43432053302895E-13</c:v>
                </c:pt>
                <c:pt idx="26">
                  <c:v>2.20798996313713E-12</c:v>
                </c:pt>
                <c:pt idx="27">
                  <c:v>1.83033221701555E-11</c:v>
                </c:pt>
                <c:pt idx="28">
                  <c:v>1.3866799941652901E-10</c:v>
                </c:pt>
                <c:pt idx="29">
                  <c:v>9.6014333703121791E-10</c:v>
                </c:pt>
                <c:pt idx="30">
                  <c:v>6.07588284982321E-9</c:v>
                </c:pt>
                <c:pt idx="31">
                  <c:v>3.5139550948204102E-8</c:v>
                </c:pt>
                <c:pt idx="32">
                  <c:v>1.8573618445552799E-7</c:v>
                </c:pt>
                <c:pt idx="33">
                  <c:v>8.9724351623833501E-7</c:v>
                </c:pt>
                <c:pt idx="34">
                  <c:v>3.9612990910320601E-6</c:v>
                </c:pt>
                <c:pt idx="35">
                  <c:v>1.5983741106905498E-5</c:v>
                </c:pt>
                <c:pt idx="36">
                  <c:v>5.8943067756539503E-5</c:v>
                </c:pt>
                <c:pt idx="37">
                  <c:v>1.9865547139277299E-4</c:v>
                </c:pt>
                <c:pt idx="38">
                  <c:v>6.1190193011376995E-4</c:v>
                </c:pt>
                <c:pt idx="39">
                  <c:v>1.7225689390536799E-3</c:v>
                </c:pt>
                <c:pt idx="40">
                  <c:v>4.4318484119380596E-3</c:v>
                </c:pt>
                <c:pt idx="41">
                  <c:v>1.04209348144225E-2</c:v>
                </c:pt>
                <c:pt idx="42">
                  <c:v>2.2394530294842702E-2</c:v>
                </c:pt>
                <c:pt idx="43">
                  <c:v>4.39835959804269E-2</c:v>
                </c:pt>
                <c:pt idx="44">
                  <c:v>7.8950158300893802E-2</c:v>
                </c:pt>
                <c:pt idx="45">
                  <c:v>0.12951759566589099</c:v>
                </c:pt>
                <c:pt idx="46">
                  <c:v>0.19418605498321201</c:v>
                </c:pt>
                <c:pt idx="47">
                  <c:v>0.26608524989875398</c:v>
                </c:pt>
                <c:pt idx="48">
                  <c:v>0.333224602891804</c:v>
                </c:pt>
                <c:pt idx="49">
                  <c:v>0.38138781546052702</c:v>
                </c:pt>
                <c:pt idx="50">
                  <c:v>0.39894228040143298</c:v>
                </c:pt>
                <c:pt idx="51">
                  <c:v>0.38138781546052802</c:v>
                </c:pt>
                <c:pt idx="52">
                  <c:v>0.333224602891806</c:v>
                </c:pt>
                <c:pt idx="53">
                  <c:v>0.26608524989875498</c:v>
                </c:pt>
                <c:pt idx="54">
                  <c:v>0.19418605498321301</c:v>
                </c:pt>
                <c:pt idx="55">
                  <c:v>0.12951759566589199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81-4520-989C-DE594E4C4713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1.7587495425954399E-71</c:v>
                </c:pt>
                <c:pt idx="1">
                  <c:v>3.7226392159456801E-69</c:v>
                </c:pt>
                <c:pt idx="2">
                  <c:v>7.2013081527200505E-67</c:v>
                </c:pt>
                <c:pt idx="3">
                  <c:v>1.27316689976215E-64</c:v>
                </c:pt>
                <c:pt idx="4">
                  <c:v>2.0571823030288198E-62</c:v>
                </c:pt>
                <c:pt idx="5">
                  <c:v>3.0379016987900702E-60</c:v>
                </c:pt>
                <c:pt idx="6">
                  <c:v>4.1000405358333897E-58</c:v>
                </c:pt>
                <c:pt idx="7">
                  <c:v>5.0572693043756204E-56</c:v>
                </c:pt>
                <c:pt idx="8">
                  <c:v>5.7010848909412796E-54</c:v>
                </c:pt>
                <c:pt idx="9">
                  <c:v>5.87370906627729E-52</c:v>
                </c:pt>
                <c:pt idx="10">
                  <c:v>5.5307095498442901E-50</c:v>
                </c:pt>
                <c:pt idx="11">
                  <c:v>4.7595157530204803E-48</c:v>
                </c:pt>
                <c:pt idx="12">
                  <c:v>3.74333057988501E-46</c:v>
                </c:pt>
                <c:pt idx="13">
                  <c:v>2.6907112356423902E-44</c:v>
                </c:pt>
                <c:pt idx="14">
                  <c:v>1.7676224102534799E-42</c:v>
                </c:pt>
                <c:pt idx="15">
                  <c:v>1.0612688139151999E-40</c:v>
                </c:pt>
                <c:pt idx="16">
                  <c:v>5.8233755997362902E-39</c:v>
                </c:pt>
                <c:pt idx="17">
                  <c:v>2.9203687938680401E-37</c:v>
                </c:pt>
                <c:pt idx="18">
                  <c:v>1.33848679925425E-35</c:v>
                </c:pt>
                <c:pt idx="19">
                  <c:v>5.6066569263038402E-34</c:v>
                </c:pt>
                <c:pt idx="20">
                  <c:v>2.14638373566307E-32</c:v>
                </c:pt>
                <c:pt idx="21">
                  <c:v>7.5097287724964098E-31</c:v>
                </c:pt>
                <c:pt idx="22">
                  <c:v>2.40134540000849E-29</c:v>
                </c:pt>
                <c:pt idx="23">
                  <c:v>7.0177599426612701E-28</c:v>
                </c:pt>
                <c:pt idx="24">
                  <c:v>1.87437240234178E-26</c:v>
                </c:pt>
                <c:pt idx="25">
                  <c:v>4.5753755905208E-25</c:v>
                </c:pt>
                <c:pt idx="26">
                  <c:v>1.0207305594306E-23</c:v>
                </c:pt>
                <c:pt idx="27">
                  <c:v>2.0811768202028401E-22</c:v>
                </c:pt>
                <c:pt idx="28">
                  <c:v>3.8781119317469802E-21</c:v>
                </c:pt>
                <c:pt idx="29">
                  <c:v>6.6045798607392698E-20</c:v>
                </c:pt>
                <c:pt idx="30">
                  <c:v>1.0279773571668701E-18</c:v>
                </c:pt>
                <c:pt idx="31">
                  <c:v>1.4622963575006299E-17</c:v>
                </c:pt>
                <c:pt idx="32">
                  <c:v>1.9010815379079499E-16</c:v>
                </c:pt>
                <c:pt idx="33">
                  <c:v>2.2588094031542602E-15</c:v>
                </c:pt>
                <c:pt idx="34">
                  <c:v>2.45285528569641E-14</c:v>
                </c:pt>
                <c:pt idx="35">
                  <c:v>2.434320533029E-13</c:v>
                </c:pt>
                <c:pt idx="36">
                  <c:v>2.2079899631371699E-12</c:v>
                </c:pt>
                <c:pt idx="37">
                  <c:v>1.8303322170155701E-11</c:v>
                </c:pt>
                <c:pt idx="38">
                  <c:v>1.3866799941653201E-10</c:v>
                </c:pt>
                <c:pt idx="39">
                  <c:v>9.6014333703124004E-10</c:v>
                </c:pt>
                <c:pt idx="40">
                  <c:v>6.0758828498233101E-9</c:v>
                </c:pt>
                <c:pt idx="41">
                  <c:v>3.51395509482044E-8</c:v>
                </c:pt>
                <c:pt idx="42">
                  <c:v>1.8573618445553E-7</c:v>
                </c:pt>
                <c:pt idx="43">
                  <c:v>8.9724351623834295E-7</c:v>
                </c:pt>
                <c:pt idx="44">
                  <c:v>3.9612990910320999E-6</c:v>
                </c:pt>
                <c:pt idx="45">
                  <c:v>1.5983741106905498E-5</c:v>
                </c:pt>
                <c:pt idx="46">
                  <c:v>5.8943067756539699E-5</c:v>
                </c:pt>
                <c:pt idx="47">
                  <c:v>1.9865547139277299E-4</c:v>
                </c:pt>
                <c:pt idx="48">
                  <c:v>6.1190193011376995E-4</c:v>
                </c:pt>
                <c:pt idx="49">
                  <c:v>1.7225689390536799E-3</c:v>
                </c:pt>
                <c:pt idx="50">
                  <c:v>4.4318484119380596E-3</c:v>
                </c:pt>
                <c:pt idx="51">
                  <c:v>1.04209348144225E-2</c:v>
                </c:pt>
                <c:pt idx="52">
                  <c:v>2.2394530294842702E-2</c:v>
                </c:pt>
                <c:pt idx="53">
                  <c:v>4.39835959804269E-2</c:v>
                </c:pt>
                <c:pt idx="54">
                  <c:v>7.8950158300893802E-2</c:v>
                </c:pt>
                <c:pt idx="55">
                  <c:v>0.12951759566589099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81-4520-989C-DE594E4C4713}"/>
            </c:ext>
          </c:extLst>
        </c:ser>
        <c:ser>
          <c:idx val="2"/>
          <c:order val="2"/>
          <c:tx>
            <c:strRef>
              <c:f>HighSampSi!$F$3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rgbClr val="92D050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81-4520-989C-DE594E4C4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2784"/>
        <c:axId val="390203176"/>
      </c:scatterChart>
      <c:valAx>
        <c:axId val="390202784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3176"/>
        <c:crosses val="autoZero"/>
        <c:crossBetween val="midCat"/>
        <c:majorUnit val="1"/>
      </c:valAx>
      <c:valAx>
        <c:axId val="39020317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278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5.5307095498451504E-50</c:v>
                </c:pt>
                <c:pt idx="1">
                  <c:v>4.7595157530210898E-48</c:v>
                </c:pt>
                <c:pt idx="2">
                  <c:v>3.7433305798853896E-46</c:v>
                </c:pt>
                <c:pt idx="3">
                  <c:v>2.69071123564266E-44</c:v>
                </c:pt>
                <c:pt idx="4">
                  <c:v>1.7676224102536099E-42</c:v>
                </c:pt>
                <c:pt idx="5">
                  <c:v>1.0612688139152399E-40</c:v>
                </c:pt>
                <c:pt idx="6">
                  <c:v>5.8233755997365297E-39</c:v>
                </c:pt>
                <c:pt idx="7">
                  <c:v>2.9203687938681199E-37</c:v>
                </c:pt>
                <c:pt idx="8">
                  <c:v>1.33848679925425E-35</c:v>
                </c:pt>
                <c:pt idx="9">
                  <c:v>5.6066569263036803E-34</c:v>
                </c:pt>
                <c:pt idx="10">
                  <c:v>2.1463837356629699E-32</c:v>
                </c:pt>
                <c:pt idx="11">
                  <c:v>7.5097287724962102E-31</c:v>
                </c:pt>
                <c:pt idx="12">
                  <c:v>2.4013454000084499E-29</c:v>
                </c:pt>
                <c:pt idx="13">
                  <c:v>7.0177599426609696E-28</c:v>
                </c:pt>
                <c:pt idx="14">
                  <c:v>1.8743724023417401E-26</c:v>
                </c:pt>
                <c:pt idx="15">
                  <c:v>4.57537559052071E-25</c:v>
                </c:pt>
                <c:pt idx="16">
                  <c:v>1.02073055943056E-23</c:v>
                </c:pt>
                <c:pt idx="17">
                  <c:v>2.0811768202027599E-22</c:v>
                </c:pt>
                <c:pt idx="18">
                  <c:v>3.8781119317468403E-21</c:v>
                </c:pt>
                <c:pt idx="19">
                  <c:v>6.6045798607391097E-20</c:v>
                </c:pt>
                <c:pt idx="20">
                  <c:v>1.0279773571668601E-18</c:v>
                </c:pt>
                <c:pt idx="21">
                  <c:v>1.4622963575005901E-17</c:v>
                </c:pt>
                <c:pt idx="22">
                  <c:v>1.9010815379079201E-16</c:v>
                </c:pt>
                <c:pt idx="23">
                  <c:v>2.2588094031542302E-15</c:v>
                </c:pt>
                <c:pt idx="24">
                  <c:v>2.4528552856963601E-14</c:v>
                </c:pt>
                <c:pt idx="25">
                  <c:v>2.43432053302895E-13</c:v>
                </c:pt>
                <c:pt idx="26">
                  <c:v>2.20798996313713E-12</c:v>
                </c:pt>
                <c:pt idx="27">
                  <c:v>1.83033221701555E-11</c:v>
                </c:pt>
                <c:pt idx="28">
                  <c:v>1.3866799941652901E-10</c:v>
                </c:pt>
                <c:pt idx="29">
                  <c:v>9.6014333703121791E-10</c:v>
                </c:pt>
                <c:pt idx="30">
                  <c:v>6.07588284982321E-9</c:v>
                </c:pt>
                <c:pt idx="31">
                  <c:v>3.5139550948204102E-8</c:v>
                </c:pt>
                <c:pt idx="32">
                  <c:v>1.8573618445552799E-7</c:v>
                </c:pt>
                <c:pt idx="33">
                  <c:v>8.9724351623833501E-7</c:v>
                </c:pt>
                <c:pt idx="34">
                  <c:v>3.9612990910320601E-6</c:v>
                </c:pt>
                <c:pt idx="35">
                  <c:v>1.5983741106905498E-5</c:v>
                </c:pt>
                <c:pt idx="36">
                  <c:v>5.8943067756539503E-5</c:v>
                </c:pt>
                <c:pt idx="37">
                  <c:v>1.9865547139277299E-4</c:v>
                </c:pt>
                <c:pt idx="38">
                  <c:v>6.1190193011376995E-4</c:v>
                </c:pt>
                <c:pt idx="39">
                  <c:v>1.7225689390536799E-3</c:v>
                </c:pt>
                <c:pt idx="40">
                  <c:v>4.4318484119380596E-3</c:v>
                </c:pt>
                <c:pt idx="41">
                  <c:v>1.04209348144225E-2</c:v>
                </c:pt>
                <c:pt idx="42">
                  <c:v>2.2394530294842702E-2</c:v>
                </c:pt>
                <c:pt idx="43">
                  <c:v>4.39835959804269E-2</c:v>
                </c:pt>
                <c:pt idx="44">
                  <c:v>7.8950158300893802E-2</c:v>
                </c:pt>
                <c:pt idx="45">
                  <c:v>0.12951759566589099</c:v>
                </c:pt>
                <c:pt idx="46">
                  <c:v>0.19418605498321201</c:v>
                </c:pt>
                <c:pt idx="47">
                  <c:v>0.26608524989875398</c:v>
                </c:pt>
                <c:pt idx="48">
                  <c:v>0.333224602891804</c:v>
                </c:pt>
                <c:pt idx="49">
                  <c:v>0.38138781546052702</c:v>
                </c:pt>
                <c:pt idx="50">
                  <c:v>0.39894228040143298</c:v>
                </c:pt>
                <c:pt idx="51">
                  <c:v>0.38138781546052802</c:v>
                </c:pt>
                <c:pt idx="52">
                  <c:v>0.333224602891806</c:v>
                </c:pt>
                <c:pt idx="53">
                  <c:v>0.26608524989875498</c:v>
                </c:pt>
                <c:pt idx="54">
                  <c:v>0.19418605498321301</c:v>
                </c:pt>
                <c:pt idx="55">
                  <c:v>0.12951759566589199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83-406C-ADB3-FC2DB29AD16E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1.7587495425954399E-71</c:v>
                </c:pt>
                <c:pt idx="1">
                  <c:v>3.7226392159456801E-69</c:v>
                </c:pt>
                <c:pt idx="2">
                  <c:v>7.2013081527200505E-67</c:v>
                </c:pt>
                <c:pt idx="3">
                  <c:v>1.27316689976215E-64</c:v>
                </c:pt>
                <c:pt idx="4">
                  <c:v>2.0571823030288198E-62</c:v>
                </c:pt>
                <c:pt idx="5">
                  <c:v>3.0379016987900702E-60</c:v>
                </c:pt>
                <c:pt idx="6">
                  <c:v>4.1000405358333897E-58</c:v>
                </c:pt>
                <c:pt idx="7">
                  <c:v>5.0572693043756204E-56</c:v>
                </c:pt>
                <c:pt idx="8">
                  <c:v>5.7010848909412796E-54</c:v>
                </c:pt>
                <c:pt idx="9">
                  <c:v>5.87370906627729E-52</c:v>
                </c:pt>
                <c:pt idx="10">
                  <c:v>5.5307095498442901E-50</c:v>
                </c:pt>
                <c:pt idx="11">
                  <c:v>4.7595157530204803E-48</c:v>
                </c:pt>
                <c:pt idx="12">
                  <c:v>3.74333057988501E-46</c:v>
                </c:pt>
                <c:pt idx="13">
                  <c:v>2.6907112356423902E-44</c:v>
                </c:pt>
                <c:pt idx="14">
                  <c:v>1.7676224102534799E-42</c:v>
                </c:pt>
                <c:pt idx="15">
                  <c:v>1.0612688139151999E-40</c:v>
                </c:pt>
                <c:pt idx="16">
                  <c:v>5.8233755997362902E-39</c:v>
                </c:pt>
                <c:pt idx="17">
                  <c:v>2.9203687938680401E-37</c:v>
                </c:pt>
                <c:pt idx="18">
                  <c:v>1.33848679925425E-35</c:v>
                </c:pt>
                <c:pt idx="19">
                  <c:v>5.6066569263038402E-34</c:v>
                </c:pt>
                <c:pt idx="20">
                  <c:v>2.14638373566307E-32</c:v>
                </c:pt>
                <c:pt idx="21">
                  <c:v>7.5097287724964098E-31</c:v>
                </c:pt>
                <c:pt idx="22">
                  <c:v>2.40134540000849E-29</c:v>
                </c:pt>
                <c:pt idx="23">
                  <c:v>7.0177599426612701E-28</c:v>
                </c:pt>
                <c:pt idx="24">
                  <c:v>1.87437240234178E-26</c:v>
                </c:pt>
                <c:pt idx="25">
                  <c:v>4.5753755905208E-25</c:v>
                </c:pt>
                <c:pt idx="26">
                  <c:v>1.0207305594306E-23</c:v>
                </c:pt>
                <c:pt idx="27">
                  <c:v>2.0811768202028401E-22</c:v>
                </c:pt>
                <c:pt idx="28">
                  <c:v>3.8781119317469802E-21</c:v>
                </c:pt>
                <c:pt idx="29">
                  <c:v>6.6045798607392698E-20</c:v>
                </c:pt>
                <c:pt idx="30">
                  <c:v>1.0279773571668701E-18</c:v>
                </c:pt>
                <c:pt idx="31">
                  <c:v>1.4622963575006299E-17</c:v>
                </c:pt>
                <c:pt idx="32">
                  <c:v>1.9010815379079499E-16</c:v>
                </c:pt>
                <c:pt idx="33">
                  <c:v>2.2588094031542602E-15</c:v>
                </c:pt>
                <c:pt idx="34">
                  <c:v>2.45285528569641E-14</c:v>
                </c:pt>
                <c:pt idx="35">
                  <c:v>2.434320533029E-13</c:v>
                </c:pt>
                <c:pt idx="36">
                  <c:v>2.2079899631371699E-12</c:v>
                </c:pt>
                <c:pt idx="37">
                  <c:v>1.8303322170155701E-11</c:v>
                </c:pt>
                <c:pt idx="38">
                  <c:v>1.3866799941653201E-10</c:v>
                </c:pt>
                <c:pt idx="39">
                  <c:v>9.6014333703124004E-10</c:v>
                </c:pt>
                <c:pt idx="40">
                  <c:v>6.0758828498233101E-9</c:v>
                </c:pt>
                <c:pt idx="41">
                  <c:v>3.51395509482044E-8</c:v>
                </c:pt>
                <c:pt idx="42">
                  <c:v>1.8573618445553E-7</c:v>
                </c:pt>
                <c:pt idx="43">
                  <c:v>8.9724351623834295E-7</c:v>
                </c:pt>
                <c:pt idx="44">
                  <c:v>3.9612990910320999E-6</c:v>
                </c:pt>
                <c:pt idx="45">
                  <c:v>1.5983741106905498E-5</c:v>
                </c:pt>
                <c:pt idx="46">
                  <c:v>5.8943067756539699E-5</c:v>
                </c:pt>
                <c:pt idx="47">
                  <c:v>1.9865547139277299E-4</c:v>
                </c:pt>
                <c:pt idx="48">
                  <c:v>6.1190193011376995E-4</c:v>
                </c:pt>
                <c:pt idx="49">
                  <c:v>1.7225689390536799E-3</c:v>
                </c:pt>
                <c:pt idx="50">
                  <c:v>4.4318484119380596E-3</c:v>
                </c:pt>
                <c:pt idx="51">
                  <c:v>1.04209348144225E-2</c:v>
                </c:pt>
                <c:pt idx="52">
                  <c:v>2.2394530294842702E-2</c:v>
                </c:pt>
                <c:pt idx="53">
                  <c:v>4.39835959804269E-2</c:v>
                </c:pt>
                <c:pt idx="54">
                  <c:v>7.8950158300893802E-2</c:v>
                </c:pt>
                <c:pt idx="55">
                  <c:v>0.12951759566589099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83-406C-ADB3-FC2DB29AD16E}"/>
            </c:ext>
          </c:extLst>
        </c:ser>
        <c:ser>
          <c:idx val="3"/>
          <c:order val="2"/>
          <c:tx>
            <c:strRef>
              <c:f>HighSampSi!$G$3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83-406C-ADB3-FC2DB29AD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3960"/>
        <c:axId val="390204352"/>
      </c:scatterChart>
      <c:valAx>
        <c:axId val="390203960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4352"/>
        <c:crosses val="autoZero"/>
        <c:crossBetween val="midCat"/>
        <c:majorUnit val="1"/>
      </c:valAx>
      <c:valAx>
        <c:axId val="39020435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39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5.5307095498451504E-50</c:v>
                </c:pt>
                <c:pt idx="1">
                  <c:v>4.7595157530210898E-48</c:v>
                </c:pt>
                <c:pt idx="2">
                  <c:v>3.7433305798853896E-46</c:v>
                </c:pt>
                <c:pt idx="3">
                  <c:v>2.69071123564266E-44</c:v>
                </c:pt>
                <c:pt idx="4">
                  <c:v>1.7676224102536099E-42</c:v>
                </c:pt>
                <c:pt idx="5">
                  <c:v>1.0612688139152399E-40</c:v>
                </c:pt>
                <c:pt idx="6">
                  <c:v>5.8233755997365297E-39</c:v>
                </c:pt>
                <c:pt idx="7">
                  <c:v>2.9203687938681199E-37</c:v>
                </c:pt>
                <c:pt idx="8">
                  <c:v>1.33848679925425E-35</c:v>
                </c:pt>
                <c:pt idx="9">
                  <c:v>5.6066569263036803E-34</c:v>
                </c:pt>
                <c:pt idx="10">
                  <c:v>2.1463837356629699E-32</c:v>
                </c:pt>
                <c:pt idx="11">
                  <c:v>7.5097287724962102E-31</c:v>
                </c:pt>
                <c:pt idx="12">
                  <c:v>2.4013454000084499E-29</c:v>
                </c:pt>
                <c:pt idx="13">
                  <c:v>7.0177599426609696E-28</c:v>
                </c:pt>
                <c:pt idx="14">
                  <c:v>1.8743724023417401E-26</c:v>
                </c:pt>
                <c:pt idx="15">
                  <c:v>4.57537559052071E-25</c:v>
                </c:pt>
                <c:pt idx="16">
                  <c:v>1.02073055943056E-23</c:v>
                </c:pt>
                <c:pt idx="17">
                  <c:v>2.0811768202027599E-22</c:v>
                </c:pt>
                <c:pt idx="18">
                  <c:v>3.8781119317468403E-21</c:v>
                </c:pt>
                <c:pt idx="19">
                  <c:v>6.6045798607391097E-20</c:v>
                </c:pt>
                <c:pt idx="20">
                  <c:v>1.0279773571668601E-18</c:v>
                </c:pt>
                <c:pt idx="21">
                  <c:v>1.4622963575005901E-17</c:v>
                </c:pt>
                <c:pt idx="22">
                  <c:v>1.9010815379079201E-16</c:v>
                </c:pt>
                <c:pt idx="23">
                  <c:v>2.2588094031542302E-15</c:v>
                </c:pt>
                <c:pt idx="24">
                  <c:v>2.4528552856963601E-14</c:v>
                </c:pt>
                <c:pt idx="25">
                  <c:v>2.43432053302895E-13</c:v>
                </c:pt>
                <c:pt idx="26">
                  <c:v>2.20798996313713E-12</c:v>
                </c:pt>
                <c:pt idx="27">
                  <c:v>1.83033221701555E-11</c:v>
                </c:pt>
                <c:pt idx="28">
                  <c:v>1.3866799941652901E-10</c:v>
                </c:pt>
                <c:pt idx="29">
                  <c:v>9.6014333703121791E-10</c:v>
                </c:pt>
                <c:pt idx="30">
                  <c:v>6.07588284982321E-9</c:v>
                </c:pt>
                <c:pt idx="31">
                  <c:v>3.5139550948204102E-8</c:v>
                </c:pt>
                <c:pt idx="32">
                  <c:v>1.8573618445552799E-7</c:v>
                </c:pt>
                <c:pt idx="33">
                  <c:v>8.9724351623833501E-7</c:v>
                </c:pt>
                <c:pt idx="34">
                  <c:v>3.9612990910320601E-6</c:v>
                </c:pt>
                <c:pt idx="35">
                  <c:v>1.5983741106905498E-5</c:v>
                </c:pt>
                <c:pt idx="36">
                  <c:v>5.8943067756539503E-5</c:v>
                </c:pt>
                <c:pt idx="37">
                  <c:v>1.9865547139277299E-4</c:v>
                </c:pt>
                <c:pt idx="38">
                  <c:v>6.1190193011376995E-4</c:v>
                </c:pt>
                <c:pt idx="39">
                  <c:v>1.7225689390536799E-3</c:v>
                </c:pt>
                <c:pt idx="40">
                  <c:v>4.4318484119380596E-3</c:v>
                </c:pt>
                <c:pt idx="41">
                  <c:v>1.04209348144225E-2</c:v>
                </c:pt>
                <c:pt idx="42">
                  <c:v>2.2394530294842702E-2</c:v>
                </c:pt>
                <c:pt idx="43">
                  <c:v>4.39835959804269E-2</c:v>
                </c:pt>
                <c:pt idx="44">
                  <c:v>7.8950158300893802E-2</c:v>
                </c:pt>
                <c:pt idx="45">
                  <c:v>0.12951759566589099</c:v>
                </c:pt>
                <c:pt idx="46">
                  <c:v>0.19418605498321201</c:v>
                </c:pt>
                <c:pt idx="47">
                  <c:v>0.26608524989875398</c:v>
                </c:pt>
                <c:pt idx="48">
                  <c:v>0.333224602891804</c:v>
                </c:pt>
                <c:pt idx="49">
                  <c:v>0.38138781546052702</c:v>
                </c:pt>
                <c:pt idx="50">
                  <c:v>0.39894228040143298</c:v>
                </c:pt>
                <c:pt idx="51">
                  <c:v>0.38138781546052802</c:v>
                </c:pt>
                <c:pt idx="52">
                  <c:v>0.333224602891806</c:v>
                </c:pt>
                <c:pt idx="53">
                  <c:v>0.26608524989875498</c:v>
                </c:pt>
                <c:pt idx="54">
                  <c:v>0.19418605498321301</c:v>
                </c:pt>
                <c:pt idx="55">
                  <c:v>0.12951759566589199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81-4520-989C-DE594E4C4713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1.7587495425954399E-71</c:v>
                </c:pt>
                <c:pt idx="1">
                  <c:v>3.7226392159456801E-69</c:v>
                </c:pt>
                <c:pt idx="2">
                  <c:v>7.2013081527200505E-67</c:v>
                </c:pt>
                <c:pt idx="3">
                  <c:v>1.27316689976215E-64</c:v>
                </c:pt>
                <c:pt idx="4">
                  <c:v>2.0571823030288198E-62</c:v>
                </c:pt>
                <c:pt idx="5">
                  <c:v>3.0379016987900702E-60</c:v>
                </c:pt>
                <c:pt idx="6">
                  <c:v>4.1000405358333897E-58</c:v>
                </c:pt>
                <c:pt idx="7">
                  <c:v>5.0572693043756204E-56</c:v>
                </c:pt>
                <c:pt idx="8">
                  <c:v>5.7010848909412796E-54</c:v>
                </c:pt>
                <c:pt idx="9">
                  <c:v>5.87370906627729E-52</c:v>
                </c:pt>
                <c:pt idx="10">
                  <c:v>5.5307095498442901E-50</c:v>
                </c:pt>
                <c:pt idx="11">
                  <c:v>4.7595157530204803E-48</c:v>
                </c:pt>
                <c:pt idx="12">
                  <c:v>3.74333057988501E-46</c:v>
                </c:pt>
                <c:pt idx="13">
                  <c:v>2.6907112356423902E-44</c:v>
                </c:pt>
                <c:pt idx="14">
                  <c:v>1.7676224102534799E-42</c:v>
                </c:pt>
                <c:pt idx="15">
                  <c:v>1.0612688139151999E-40</c:v>
                </c:pt>
                <c:pt idx="16">
                  <c:v>5.8233755997362902E-39</c:v>
                </c:pt>
                <c:pt idx="17">
                  <c:v>2.9203687938680401E-37</c:v>
                </c:pt>
                <c:pt idx="18">
                  <c:v>1.33848679925425E-35</c:v>
                </c:pt>
                <c:pt idx="19">
                  <c:v>5.6066569263038402E-34</c:v>
                </c:pt>
                <c:pt idx="20">
                  <c:v>2.14638373566307E-32</c:v>
                </c:pt>
                <c:pt idx="21">
                  <c:v>7.5097287724964098E-31</c:v>
                </c:pt>
                <c:pt idx="22">
                  <c:v>2.40134540000849E-29</c:v>
                </c:pt>
                <c:pt idx="23">
                  <c:v>7.0177599426612701E-28</c:v>
                </c:pt>
                <c:pt idx="24">
                  <c:v>1.87437240234178E-26</c:v>
                </c:pt>
                <c:pt idx="25">
                  <c:v>4.5753755905208E-25</c:v>
                </c:pt>
                <c:pt idx="26">
                  <c:v>1.0207305594306E-23</c:v>
                </c:pt>
                <c:pt idx="27">
                  <c:v>2.0811768202028401E-22</c:v>
                </c:pt>
                <c:pt idx="28">
                  <c:v>3.8781119317469802E-21</c:v>
                </c:pt>
                <c:pt idx="29">
                  <c:v>6.6045798607392698E-20</c:v>
                </c:pt>
                <c:pt idx="30">
                  <c:v>1.0279773571668701E-18</c:v>
                </c:pt>
                <c:pt idx="31">
                  <c:v>1.4622963575006299E-17</c:v>
                </c:pt>
                <c:pt idx="32">
                  <c:v>1.9010815379079499E-16</c:v>
                </c:pt>
                <c:pt idx="33">
                  <c:v>2.2588094031542602E-15</c:v>
                </c:pt>
                <c:pt idx="34">
                  <c:v>2.45285528569641E-14</c:v>
                </c:pt>
                <c:pt idx="35">
                  <c:v>2.434320533029E-13</c:v>
                </c:pt>
                <c:pt idx="36">
                  <c:v>2.2079899631371699E-12</c:v>
                </c:pt>
                <c:pt idx="37">
                  <c:v>1.8303322170155701E-11</c:v>
                </c:pt>
                <c:pt idx="38">
                  <c:v>1.3866799941653201E-10</c:v>
                </c:pt>
                <c:pt idx="39">
                  <c:v>9.6014333703124004E-10</c:v>
                </c:pt>
                <c:pt idx="40">
                  <c:v>6.0758828498233101E-9</c:v>
                </c:pt>
                <c:pt idx="41">
                  <c:v>3.51395509482044E-8</c:v>
                </c:pt>
                <c:pt idx="42">
                  <c:v>1.8573618445553E-7</c:v>
                </c:pt>
                <c:pt idx="43">
                  <c:v>8.9724351623834295E-7</c:v>
                </c:pt>
                <c:pt idx="44">
                  <c:v>3.9612990910320999E-6</c:v>
                </c:pt>
                <c:pt idx="45">
                  <c:v>1.5983741106905498E-5</c:v>
                </c:pt>
                <c:pt idx="46">
                  <c:v>5.8943067756539699E-5</c:v>
                </c:pt>
                <c:pt idx="47">
                  <c:v>1.9865547139277299E-4</c:v>
                </c:pt>
                <c:pt idx="48">
                  <c:v>6.1190193011376995E-4</c:v>
                </c:pt>
                <c:pt idx="49">
                  <c:v>1.7225689390536799E-3</c:v>
                </c:pt>
                <c:pt idx="50">
                  <c:v>4.4318484119380596E-3</c:v>
                </c:pt>
                <c:pt idx="51">
                  <c:v>1.04209348144225E-2</c:v>
                </c:pt>
                <c:pt idx="52">
                  <c:v>2.2394530294842702E-2</c:v>
                </c:pt>
                <c:pt idx="53">
                  <c:v>4.39835959804269E-2</c:v>
                </c:pt>
                <c:pt idx="54">
                  <c:v>7.8950158300893802E-2</c:v>
                </c:pt>
                <c:pt idx="55">
                  <c:v>0.12951759566589099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81-4520-989C-DE594E4C4713}"/>
            </c:ext>
          </c:extLst>
        </c:ser>
        <c:ser>
          <c:idx val="2"/>
          <c:order val="2"/>
          <c:tx>
            <c:strRef>
              <c:f>HighSampSi!$F$3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rgbClr val="92D050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81-4520-989C-DE594E4C4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5136"/>
        <c:axId val="390205528"/>
      </c:scatterChart>
      <c:valAx>
        <c:axId val="39020513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5528"/>
        <c:crosses val="autoZero"/>
        <c:crossBetween val="midCat"/>
        <c:majorUnit val="1"/>
      </c:valAx>
      <c:valAx>
        <c:axId val="39020552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51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HighSampSi!$D$4:$D$104</c:f>
              <c:numCache>
                <c:formatCode>General</c:formatCode>
                <c:ptCount val="101"/>
                <c:pt idx="0">
                  <c:v>5.5307095498451504E-50</c:v>
                </c:pt>
                <c:pt idx="1">
                  <c:v>4.7595157530210898E-48</c:v>
                </c:pt>
                <c:pt idx="2">
                  <c:v>3.7433305798853896E-46</c:v>
                </c:pt>
                <c:pt idx="3">
                  <c:v>2.69071123564266E-44</c:v>
                </c:pt>
                <c:pt idx="4">
                  <c:v>1.7676224102536099E-42</c:v>
                </c:pt>
                <c:pt idx="5">
                  <c:v>1.0612688139152399E-40</c:v>
                </c:pt>
                <c:pt idx="6">
                  <c:v>5.8233755997365297E-39</c:v>
                </c:pt>
                <c:pt idx="7">
                  <c:v>2.9203687938681199E-37</c:v>
                </c:pt>
                <c:pt idx="8">
                  <c:v>1.33848679925425E-35</c:v>
                </c:pt>
                <c:pt idx="9">
                  <c:v>5.6066569263036803E-34</c:v>
                </c:pt>
                <c:pt idx="10">
                  <c:v>2.1463837356629699E-32</c:v>
                </c:pt>
                <c:pt idx="11">
                  <c:v>7.5097287724962102E-31</c:v>
                </c:pt>
                <c:pt idx="12">
                  <c:v>2.4013454000084499E-29</c:v>
                </c:pt>
                <c:pt idx="13">
                  <c:v>7.0177599426609696E-28</c:v>
                </c:pt>
                <c:pt idx="14">
                  <c:v>1.8743724023417401E-26</c:v>
                </c:pt>
                <c:pt idx="15">
                  <c:v>4.57537559052071E-25</c:v>
                </c:pt>
                <c:pt idx="16">
                  <c:v>1.02073055943056E-23</c:v>
                </c:pt>
                <c:pt idx="17">
                  <c:v>2.0811768202027599E-22</c:v>
                </c:pt>
                <c:pt idx="18">
                  <c:v>3.8781119317468403E-21</c:v>
                </c:pt>
                <c:pt idx="19">
                  <c:v>6.6045798607391097E-20</c:v>
                </c:pt>
                <c:pt idx="20">
                  <c:v>1.0279773571668601E-18</c:v>
                </c:pt>
                <c:pt idx="21">
                  <c:v>1.4622963575005901E-17</c:v>
                </c:pt>
                <c:pt idx="22">
                  <c:v>1.9010815379079201E-16</c:v>
                </c:pt>
                <c:pt idx="23">
                  <c:v>2.2588094031542302E-15</c:v>
                </c:pt>
                <c:pt idx="24">
                  <c:v>2.4528552856963601E-14</c:v>
                </c:pt>
                <c:pt idx="25">
                  <c:v>2.43432053302895E-13</c:v>
                </c:pt>
                <c:pt idx="26">
                  <c:v>2.20798996313713E-12</c:v>
                </c:pt>
                <c:pt idx="27">
                  <c:v>1.83033221701555E-11</c:v>
                </c:pt>
                <c:pt idx="28">
                  <c:v>1.3866799941652901E-10</c:v>
                </c:pt>
                <c:pt idx="29">
                  <c:v>9.6014333703121791E-10</c:v>
                </c:pt>
                <c:pt idx="30">
                  <c:v>6.07588284982321E-9</c:v>
                </c:pt>
                <c:pt idx="31">
                  <c:v>3.5139550948204102E-8</c:v>
                </c:pt>
                <c:pt idx="32">
                  <c:v>1.8573618445552799E-7</c:v>
                </c:pt>
                <c:pt idx="33">
                  <c:v>8.9724351623833501E-7</c:v>
                </c:pt>
                <c:pt idx="34">
                  <c:v>3.9612990910320601E-6</c:v>
                </c:pt>
                <c:pt idx="35">
                  <c:v>1.5983741106905498E-5</c:v>
                </c:pt>
                <c:pt idx="36">
                  <c:v>5.8943067756539503E-5</c:v>
                </c:pt>
                <c:pt idx="37">
                  <c:v>1.9865547139277299E-4</c:v>
                </c:pt>
                <c:pt idx="38">
                  <c:v>6.1190193011376995E-4</c:v>
                </c:pt>
                <c:pt idx="39">
                  <c:v>1.7225689390536799E-3</c:v>
                </c:pt>
                <c:pt idx="40">
                  <c:v>4.4318484119380596E-3</c:v>
                </c:pt>
                <c:pt idx="41">
                  <c:v>1.04209348144225E-2</c:v>
                </c:pt>
                <c:pt idx="42">
                  <c:v>2.2394530294842702E-2</c:v>
                </c:pt>
                <c:pt idx="43">
                  <c:v>4.39835959804269E-2</c:v>
                </c:pt>
                <c:pt idx="44">
                  <c:v>7.8950158300893802E-2</c:v>
                </c:pt>
                <c:pt idx="45">
                  <c:v>0.12951759566589099</c:v>
                </c:pt>
                <c:pt idx="46">
                  <c:v>0.19418605498321201</c:v>
                </c:pt>
                <c:pt idx="47">
                  <c:v>0.26608524989875398</c:v>
                </c:pt>
                <c:pt idx="48">
                  <c:v>0.333224602891804</c:v>
                </c:pt>
                <c:pt idx="49">
                  <c:v>0.38138781546052702</c:v>
                </c:pt>
                <c:pt idx="50">
                  <c:v>0.39894228040143298</c:v>
                </c:pt>
                <c:pt idx="51">
                  <c:v>0.38138781546052802</c:v>
                </c:pt>
                <c:pt idx="52">
                  <c:v>0.333224602891806</c:v>
                </c:pt>
                <c:pt idx="53">
                  <c:v>0.26608524989875498</c:v>
                </c:pt>
                <c:pt idx="54">
                  <c:v>0.19418605498321301</c:v>
                </c:pt>
                <c:pt idx="55">
                  <c:v>0.12951759566589199</c:v>
                </c:pt>
                <c:pt idx="56">
                  <c:v>7.8950158300894399E-2</c:v>
                </c:pt>
                <c:pt idx="57">
                  <c:v>4.3983595980427503E-2</c:v>
                </c:pt>
                <c:pt idx="58">
                  <c:v>2.2394530294843101E-2</c:v>
                </c:pt>
                <c:pt idx="59">
                  <c:v>1.0420934814422699E-2</c:v>
                </c:pt>
                <c:pt idx="60">
                  <c:v>4.4318484119381602E-3</c:v>
                </c:pt>
                <c:pt idx="61">
                  <c:v>1.72256893905372E-3</c:v>
                </c:pt>
                <c:pt idx="62">
                  <c:v>6.1190193011377895E-4</c:v>
                </c:pt>
                <c:pt idx="63">
                  <c:v>1.98655471392777E-4</c:v>
                </c:pt>
                <c:pt idx="64">
                  <c:v>5.8943067756541197E-5</c:v>
                </c:pt>
                <c:pt idx="65">
                  <c:v>1.59837411069058E-5</c:v>
                </c:pt>
                <c:pt idx="66">
                  <c:v>3.9612990910321702E-6</c:v>
                </c:pt>
                <c:pt idx="67">
                  <c:v>8.9724351623836201E-7</c:v>
                </c:pt>
                <c:pt idx="68">
                  <c:v>1.85736184455534E-7</c:v>
                </c:pt>
                <c:pt idx="69">
                  <c:v>3.5139550948205002E-8</c:v>
                </c:pt>
                <c:pt idx="70">
                  <c:v>6.0758828498234399E-9</c:v>
                </c:pt>
                <c:pt idx="71">
                  <c:v>9.601433370312601E-10</c:v>
                </c:pt>
                <c:pt idx="72">
                  <c:v>1.38667999416535E-10</c:v>
                </c:pt>
                <c:pt idx="73">
                  <c:v>1.8303322170156198E-11</c:v>
                </c:pt>
                <c:pt idx="74">
                  <c:v>2.2079899631372398E-12</c:v>
                </c:pt>
                <c:pt idx="75">
                  <c:v>2.4343205330290798E-13</c:v>
                </c:pt>
                <c:pt idx="76">
                  <c:v>2.45285528569648E-14</c:v>
                </c:pt>
                <c:pt idx="77">
                  <c:v>2.2588094031543398E-15</c:v>
                </c:pt>
                <c:pt idx="78">
                  <c:v>1.9010815379080401E-16</c:v>
                </c:pt>
                <c:pt idx="79">
                  <c:v>1.4622963575006899E-17</c:v>
                </c:pt>
                <c:pt idx="80">
                  <c:v>1.0279773571669099E-18</c:v>
                </c:pt>
                <c:pt idx="81">
                  <c:v>6.6045798607395996E-20</c:v>
                </c:pt>
                <c:pt idx="82">
                  <c:v>3.8781119317471202E-21</c:v>
                </c:pt>
                <c:pt idx="83">
                  <c:v>2.0811768202029099E-22</c:v>
                </c:pt>
                <c:pt idx="84">
                  <c:v>1.0207305594306299E-23</c:v>
                </c:pt>
                <c:pt idx="85">
                  <c:v>4.5753755905209699E-25</c:v>
                </c:pt>
                <c:pt idx="86">
                  <c:v>1.8743724023418899E-26</c:v>
                </c:pt>
                <c:pt idx="87">
                  <c:v>7.0177599426615696E-28</c:v>
                </c:pt>
                <c:pt idx="88">
                  <c:v>2.40134540000859E-29</c:v>
                </c:pt>
                <c:pt idx="89">
                  <c:v>7.5097287724968399E-31</c:v>
                </c:pt>
                <c:pt idx="90">
                  <c:v>2.14638373566315E-32</c:v>
                </c:pt>
                <c:pt idx="91">
                  <c:v>5.6066569263043303E-34</c:v>
                </c:pt>
                <c:pt idx="92">
                  <c:v>1.3384867992543601E-35</c:v>
                </c:pt>
                <c:pt idx="93">
                  <c:v>2.9203687938684402E-37</c:v>
                </c:pt>
                <c:pt idx="94">
                  <c:v>5.8233755997371202E-39</c:v>
                </c:pt>
                <c:pt idx="95">
                  <c:v>1.06126881391537E-40</c:v>
                </c:pt>
                <c:pt idx="96">
                  <c:v>1.76762241025378E-42</c:v>
                </c:pt>
                <c:pt idx="97">
                  <c:v>2.690711235643E-44</c:v>
                </c:pt>
                <c:pt idx="98">
                  <c:v>3.7433305798858198E-46</c:v>
                </c:pt>
                <c:pt idx="99">
                  <c:v>4.7595157530216999E-48</c:v>
                </c:pt>
                <c:pt idx="100">
                  <c:v>5.5307095498451504E-50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83-406C-ADB3-FC2DB29AD16E}"/>
            </c:ext>
          </c:extLst>
        </c:ser>
        <c:ser>
          <c:idx val="1"/>
          <c:order val="1"/>
          <c:tx>
            <c:strRef>
              <c:f>HighSampSi!$E$3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HighSampSi!$E$4:$E$104</c:f>
              <c:numCache>
                <c:formatCode>General</c:formatCode>
                <c:ptCount val="101"/>
                <c:pt idx="0">
                  <c:v>1.7587495425954399E-71</c:v>
                </c:pt>
                <c:pt idx="1">
                  <c:v>3.7226392159456801E-69</c:v>
                </c:pt>
                <c:pt idx="2">
                  <c:v>7.2013081527200505E-67</c:v>
                </c:pt>
                <c:pt idx="3">
                  <c:v>1.27316689976215E-64</c:v>
                </c:pt>
                <c:pt idx="4">
                  <c:v>2.0571823030288198E-62</c:v>
                </c:pt>
                <c:pt idx="5">
                  <c:v>3.0379016987900702E-60</c:v>
                </c:pt>
                <c:pt idx="6">
                  <c:v>4.1000405358333897E-58</c:v>
                </c:pt>
                <c:pt idx="7">
                  <c:v>5.0572693043756204E-56</c:v>
                </c:pt>
                <c:pt idx="8">
                  <c:v>5.7010848909412796E-54</c:v>
                </c:pt>
                <c:pt idx="9">
                  <c:v>5.87370906627729E-52</c:v>
                </c:pt>
                <c:pt idx="10">
                  <c:v>5.5307095498442901E-50</c:v>
                </c:pt>
                <c:pt idx="11">
                  <c:v>4.7595157530204803E-48</c:v>
                </c:pt>
                <c:pt idx="12">
                  <c:v>3.74333057988501E-46</c:v>
                </c:pt>
                <c:pt idx="13">
                  <c:v>2.6907112356423902E-44</c:v>
                </c:pt>
                <c:pt idx="14">
                  <c:v>1.7676224102534799E-42</c:v>
                </c:pt>
                <c:pt idx="15">
                  <c:v>1.0612688139151999E-40</c:v>
                </c:pt>
                <c:pt idx="16">
                  <c:v>5.8233755997362902E-39</c:v>
                </c:pt>
                <c:pt idx="17">
                  <c:v>2.9203687938680401E-37</c:v>
                </c:pt>
                <c:pt idx="18">
                  <c:v>1.33848679925425E-35</c:v>
                </c:pt>
                <c:pt idx="19">
                  <c:v>5.6066569263038402E-34</c:v>
                </c:pt>
                <c:pt idx="20">
                  <c:v>2.14638373566307E-32</c:v>
                </c:pt>
                <c:pt idx="21">
                  <c:v>7.5097287724964098E-31</c:v>
                </c:pt>
                <c:pt idx="22">
                  <c:v>2.40134540000849E-29</c:v>
                </c:pt>
                <c:pt idx="23">
                  <c:v>7.0177599426612701E-28</c:v>
                </c:pt>
                <c:pt idx="24">
                  <c:v>1.87437240234178E-26</c:v>
                </c:pt>
                <c:pt idx="25">
                  <c:v>4.5753755905208E-25</c:v>
                </c:pt>
                <c:pt idx="26">
                  <c:v>1.0207305594306E-23</c:v>
                </c:pt>
                <c:pt idx="27">
                  <c:v>2.0811768202028401E-22</c:v>
                </c:pt>
                <c:pt idx="28">
                  <c:v>3.8781119317469802E-21</c:v>
                </c:pt>
                <c:pt idx="29">
                  <c:v>6.6045798607392698E-20</c:v>
                </c:pt>
                <c:pt idx="30">
                  <c:v>1.0279773571668701E-18</c:v>
                </c:pt>
                <c:pt idx="31">
                  <c:v>1.4622963575006299E-17</c:v>
                </c:pt>
                <c:pt idx="32">
                  <c:v>1.9010815379079499E-16</c:v>
                </c:pt>
                <c:pt idx="33">
                  <c:v>2.2588094031542602E-15</c:v>
                </c:pt>
                <c:pt idx="34">
                  <c:v>2.45285528569641E-14</c:v>
                </c:pt>
                <c:pt idx="35">
                  <c:v>2.434320533029E-13</c:v>
                </c:pt>
                <c:pt idx="36">
                  <c:v>2.2079899631371699E-12</c:v>
                </c:pt>
                <c:pt idx="37">
                  <c:v>1.8303322170155701E-11</c:v>
                </c:pt>
                <c:pt idx="38">
                  <c:v>1.3866799941653201E-10</c:v>
                </c:pt>
                <c:pt idx="39">
                  <c:v>9.6014333703124004E-10</c:v>
                </c:pt>
                <c:pt idx="40">
                  <c:v>6.0758828498233101E-9</c:v>
                </c:pt>
                <c:pt idx="41">
                  <c:v>3.51395509482044E-8</c:v>
                </c:pt>
                <c:pt idx="42">
                  <c:v>1.8573618445553E-7</c:v>
                </c:pt>
                <c:pt idx="43">
                  <c:v>8.9724351623834295E-7</c:v>
                </c:pt>
                <c:pt idx="44">
                  <c:v>3.9612990910320999E-6</c:v>
                </c:pt>
                <c:pt idx="45">
                  <c:v>1.5983741106905498E-5</c:v>
                </c:pt>
                <c:pt idx="46">
                  <c:v>5.8943067756539699E-5</c:v>
                </c:pt>
                <c:pt idx="47">
                  <c:v>1.9865547139277299E-4</c:v>
                </c:pt>
                <c:pt idx="48">
                  <c:v>6.1190193011376995E-4</c:v>
                </c:pt>
                <c:pt idx="49">
                  <c:v>1.7225689390536799E-3</c:v>
                </c:pt>
                <c:pt idx="50">
                  <c:v>4.4318484119380596E-3</c:v>
                </c:pt>
                <c:pt idx="51">
                  <c:v>1.04209348144225E-2</c:v>
                </c:pt>
                <c:pt idx="52">
                  <c:v>2.2394530294842702E-2</c:v>
                </c:pt>
                <c:pt idx="53">
                  <c:v>4.39835959804269E-2</c:v>
                </c:pt>
                <c:pt idx="54">
                  <c:v>7.8950158300893802E-2</c:v>
                </c:pt>
                <c:pt idx="55">
                  <c:v>0.12951759566589099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83-406C-ADB3-FC2DB29AD16E}"/>
            </c:ext>
          </c:extLst>
        </c:ser>
        <c:ser>
          <c:idx val="3"/>
          <c:order val="2"/>
          <c:tx>
            <c:strRef>
              <c:f>HighSampSi!$G$3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1.2999999999999829</c:v>
                </c:pt>
                <c:pt idx="64">
                  <c:v>1.3999999999999879</c:v>
                </c:pt>
                <c:pt idx="65">
                  <c:v>1.4999999999999809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0.19418605498321201</c:v>
                </c:pt>
                <c:pt idx="57">
                  <c:v>0.26608524989875398</c:v>
                </c:pt>
                <c:pt idx="58">
                  <c:v>0.333224602891804</c:v>
                </c:pt>
                <c:pt idx="59">
                  <c:v>0.38138781546052702</c:v>
                </c:pt>
                <c:pt idx="60">
                  <c:v>0.39894228040143298</c:v>
                </c:pt>
                <c:pt idx="61">
                  <c:v>0.38138781546052802</c:v>
                </c:pt>
                <c:pt idx="62">
                  <c:v>0.333224602891806</c:v>
                </c:pt>
                <c:pt idx="63">
                  <c:v>0.26608524989875498</c:v>
                </c:pt>
                <c:pt idx="64">
                  <c:v>0.19418605498321301</c:v>
                </c:pt>
                <c:pt idx="65">
                  <c:v>0.12951759566589199</c:v>
                </c:pt>
                <c:pt idx="66">
                  <c:v>7.8950158300894399E-2</c:v>
                </c:pt>
                <c:pt idx="67">
                  <c:v>4.3983595980427302E-2</c:v>
                </c:pt>
                <c:pt idx="68">
                  <c:v>2.2394530294842799E-2</c:v>
                </c:pt>
                <c:pt idx="69">
                  <c:v>1.04209348144226E-2</c:v>
                </c:pt>
                <c:pt idx="70">
                  <c:v>4.4318484119381298E-3</c:v>
                </c:pt>
                <c:pt idx="71">
                  <c:v>1.7225689390537101E-3</c:v>
                </c:pt>
                <c:pt idx="72">
                  <c:v>6.1190193011377396E-4</c:v>
                </c:pt>
                <c:pt idx="73">
                  <c:v>1.98655471392776E-4</c:v>
                </c:pt>
                <c:pt idx="74">
                  <c:v>5.8943067756540797E-5</c:v>
                </c:pt>
                <c:pt idx="75">
                  <c:v>1.5983741106905702E-5</c:v>
                </c:pt>
                <c:pt idx="76">
                  <c:v>3.9612990910321304E-6</c:v>
                </c:pt>
                <c:pt idx="77">
                  <c:v>8.97243516238351E-7</c:v>
                </c:pt>
                <c:pt idx="78">
                  <c:v>1.8573618445553201E-7</c:v>
                </c:pt>
                <c:pt idx="79">
                  <c:v>3.5139550948204797E-8</c:v>
                </c:pt>
                <c:pt idx="80">
                  <c:v>6.0758828498233299E-9</c:v>
                </c:pt>
                <c:pt idx="81">
                  <c:v>9.6014333703124893E-10</c:v>
                </c:pt>
                <c:pt idx="82">
                  <c:v>1.38667999416534E-10</c:v>
                </c:pt>
                <c:pt idx="83">
                  <c:v>1.8303322170156001E-11</c:v>
                </c:pt>
                <c:pt idx="84">
                  <c:v>2.20798996313718E-12</c:v>
                </c:pt>
                <c:pt idx="85">
                  <c:v>2.434320533029E-13</c:v>
                </c:pt>
                <c:pt idx="86">
                  <c:v>2.4528552856964399E-14</c:v>
                </c:pt>
                <c:pt idx="87">
                  <c:v>2.2588094031542901E-15</c:v>
                </c:pt>
                <c:pt idx="88">
                  <c:v>1.9010815379079901E-16</c:v>
                </c:pt>
                <c:pt idx="89">
                  <c:v>1.4622963575006499E-17</c:v>
                </c:pt>
                <c:pt idx="90">
                  <c:v>1.0279773571668999E-18</c:v>
                </c:pt>
                <c:pt idx="91">
                  <c:v>6.6045798607395996E-20</c:v>
                </c:pt>
                <c:pt idx="92">
                  <c:v>3.8781119317471202E-21</c:v>
                </c:pt>
                <c:pt idx="93">
                  <c:v>2.0811768202029999E-22</c:v>
                </c:pt>
                <c:pt idx="94">
                  <c:v>1.02073055943067E-23</c:v>
                </c:pt>
                <c:pt idx="95">
                  <c:v>4.5753755905212904E-25</c:v>
                </c:pt>
                <c:pt idx="96">
                  <c:v>1.8743724023420001E-26</c:v>
                </c:pt>
                <c:pt idx="97">
                  <c:v>7.01775994266221E-28</c:v>
                </c:pt>
                <c:pt idx="98">
                  <c:v>2.40134540000881E-29</c:v>
                </c:pt>
                <c:pt idx="99">
                  <c:v>7.5097287724978103E-31</c:v>
                </c:pt>
                <c:pt idx="100">
                  <c:v>2.1463837356632299E-32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83-406C-ADB3-FC2DB29AD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6312"/>
        <c:axId val="390206704"/>
      </c:scatterChart>
      <c:valAx>
        <c:axId val="39020631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6704"/>
        <c:crosses val="autoZero"/>
        <c:crossBetween val="midCat"/>
        <c:majorUnit val="1"/>
      </c:valAx>
      <c:valAx>
        <c:axId val="39020670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631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64-422A-8A3B-1BE86650572F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64-422A-8A3B-1BE86650572F}"/>
            </c:ext>
          </c:extLst>
        </c:ser>
        <c:ser>
          <c:idx val="2"/>
          <c:order val="2"/>
          <c:tx>
            <c:strRef>
              <c:f>HigherSampSi!$F$3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HigherSampSi!$F$4:$F$104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B64-422A-8A3B-1BE86650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07488"/>
        <c:axId val="390207880"/>
      </c:scatterChart>
      <c:valAx>
        <c:axId val="39020748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7880"/>
        <c:crosses val="autoZero"/>
        <c:crossBetween val="midCat"/>
        <c:majorUnit val="1"/>
      </c:valAx>
      <c:valAx>
        <c:axId val="39020788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0748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HigherSampSi!$D$4:$D$104</c:f>
              <c:numCache>
                <c:formatCode>General</c:formatCode>
                <c:ptCount val="10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AC-4D24-8364-E38163348DAD}"/>
            </c:ext>
          </c:extLst>
        </c:ser>
        <c:ser>
          <c:idx val="1"/>
          <c:order val="1"/>
          <c:tx>
            <c:strRef>
              <c:f>HigherSampSi!$E$3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6.0758828498234002E-9</c:v>
                </c:pt>
                <c:pt idx="1">
                  <c:v>1.10157636246826E-8</c:v>
                </c:pt>
                <c:pt idx="2">
                  <c:v>1.97731964062449E-8</c:v>
                </c:pt>
                <c:pt idx="3">
                  <c:v>3.5139550948204797E-8</c:v>
                </c:pt>
                <c:pt idx="4">
                  <c:v>6.1826205001658904E-8</c:v>
                </c:pt>
                <c:pt idx="5">
                  <c:v>1.07697600425434E-7</c:v>
                </c:pt>
                <c:pt idx="6">
                  <c:v>1.8573618445553101E-7</c:v>
                </c:pt>
                <c:pt idx="7">
                  <c:v>3.1713492167159998E-7</c:v>
                </c:pt>
                <c:pt idx="8">
                  <c:v>5.3610353446975902E-7</c:v>
                </c:pt>
                <c:pt idx="9">
                  <c:v>8.9724351623834295E-7</c:v>
                </c:pt>
                <c:pt idx="10">
                  <c:v>1.4867195147343E-6</c:v>
                </c:pt>
                <c:pt idx="11">
                  <c:v>2.43896074589337E-6</c:v>
                </c:pt>
                <c:pt idx="12">
                  <c:v>3.9612990910320804E-6</c:v>
                </c:pt>
                <c:pt idx="13">
                  <c:v>6.3698251788670602E-6</c:v>
                </c:pt>
                <c:pt idx="14">
                  <c:v>1.0140852065486801E-5</c:v>
                </c:pt>
                <c:pt idx="15">
                  <c:v>1.5983741106905498E-5</c:v>
                </c:pt>
                <c:pt idx="16">
                  <c:v>2.49424712900532E-5</c:v>
                </c:pt>
                <c:pt idx="17">
                  <c:v>3.8535196742086797E-5</c:v>
                </c:pt>
                <c:pt idx="18">
                  <c:v>5.8943067756539699E-5</c:v>
                </c:pt>
                <c:pt idx="19">
                  <c:v>8.9261657177131695E-5</c:v>
                </c:pt>
                <c:pt idx="20">
                  <c:v>1.3383022576488401E-4</c:v>
                </c:pt>
                <c:pt idx="21">
                  <c:v>1.9865547139277399E-4</c:v>
                </c:pt>
                <c:pt idx="22">
                  <c:v>2.9194692579145799E-4</c:v>
                </c:pt>
                <c:pt idx="23">
                  <c:v>4.2478027055074802E-4</c:v>
                </c:pt>
                <c:pt idx="24">
                  <c:v>6.1190193011376995E-4</c:v>
                </c:pt>
                <c:pt idx="25">
                  <c:v>8.72682695045753E-4</c:v>
                </c:pt>
                <c:pt idx="26">
                  <c:v>1.2322191684730299E-3</c:v>
                </c:pt>
                <c:pt idx="27">
                  <c:v>1.7225689390536899E-3</c:v>
                </c:pt>
                <c:pt idx="28">
                  <c:v>2.38408820146483E-3</c:v>
                </c:pt>
                <c:pt idx="29">
                  <c:v>3.2668190561999399E-3</c:v>
                </c:pt>
                <c:pt idx="30">
                  <c:v>4.43184841193807E-3</c:v>
                </c:pt>
                <c:pt idx="31">
                  <c:v>5.9525324197758399E-3</c:v>
                </c:pt>
                <c:pt idx="32">
                  <c:v>7.9154515829799495E-3</c:v>
                </c:pt>
                <c:pt idx="33">
                  <c:v>1.04209348144226E-2</c:v>
                </c:pt>
                <c:pt idx="34">
                  <c:v>1.35829692336858E-2</c:v>
                </c:pt>
                <c:pt idx="35">
                  <c:v>1.7528300493568499E-2</c:v>
                </c:pt>
                <c:pt idx="36">
                  <c:v>2.2394530294842799E-2</c:v>
                </c:pt>
                <c:pt idx="37">
                  <c:v>2.8327037741601099E-2</c:v>
                </c:pt>
                <c:pt idx="38">
                  <c:v>3.5474592846231397E-2</c:v>
                </c:pt>
                <c:pt idx="39">
                  <c:v>4.3983595980427101E-2</c:v>
                </c:pt>
                <c:pt idx="40">
                  <c:v>5.3990966513187903E-2</c:v>
                </c:pt>
                <c:pt idx="41">
                  <c:v>6.5615814774676498E-2</c:v>
                </c:pt>
                <c:pt idx="42">
                  <c:v>7.8950158300893997E-2</c:v>
                </c:pt>
                <c:pt idx="43">
                  <c:v>9.4049077376887197E-2</c:v>
                </c:pt>
                <c:pt idx="44">
                  <c:v>0.110920834679455</c:v>
                </c:pt>
                <c:pt idx="45">
                  <c:v>0.12951759566589199</c:v>
                </c:pt>
                <c:pt idx="46">
                  <c:v>0.14972746563574499</c:v>
                </c:pt>
                <c:pt idx="47">
                  <c:v>0.17136859204780699</c:v>
                </c:pt>
                <c:pt idx="48">
                  <c:v>0.19418605498321301</c:v>
                </c:pt>
                <c:pt idx="49">
                  <c:v>0.21785217703255</c:v>
                </c:pt>
                <c:pt idx="50">
                  <c:v>0.241970724519143</c:v>
                </c:pt>
                <c:pt idx="51">
                  <c:v>0.26608524989875498</c:v>
                </c:pt>
                <c:pt idx="52">
                  <c:v>0.28969155276148201</c:v>
                </c:pt>
                <c:pt idx="53">
                  <c:v>0.31225393336676099</c:v>
                </c:pt>
                <c:pt idx="54">
                  <c:v>0.333224602891804</c:v>
                </c:pt>
                <c:pt idx="55">
                  <c:v>0.35206532676429902</c:v>
                </c:pt>
                <c:pt idx="56">
                  <c:v>0.368270140303323</c:v>
                </c:pt>
                <c:pt idx="57">
                  <c:v>0.38138781546052702</c:v>
                </c:pt>
                <c:pt idx="58">
                  <c:v>0.39104269397546398</c:v>
                </c:pt>
                <c:pt idx="59">
                  <c:v>0.39695254747701503</c:v>
                </c:pt>
                <c:pt idx="60">
                  <c:v>0.39894228040143298</c:v>
                </c:pt>
                <c:pt idx="61">
                  <c:v>0.39695254747701503</c:v>
                </c:pt>
                <c:pt idx="62">
                  <c:v>0.39104269397546398</c:v>
                </c:pt>
                <c:pt idx="63">
                  <c:v>0.38138781546052702</c:v>
                </c:pt>
                <c:pt idx="64">
                  <c:v>0.368270140303323</c:v>
                </c:pt>
                <c:pt idx="65">
                  <c:v>0.35206532676430002</c:v>
                </c:pt>
                <c:pt idx="66">
                  <c:v>0.333224602891805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AC-4D24-8364-E38163348DAD}"/>
            </c:ext>
          </c:extLst>
        </c:ser>
        <c:ser>
          <c:idx val="3"/>
          <c:order val="2"/>
          <c:tx>
            <c:strRef>
              <c:f>HigherSampSi!$G$3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0.31225393336676099</c:v>
                </c:pt>
                <c:pt idx="68">
                  <c:v>0.28969155276148301</c:v>
                </c:pt>
                <c:pt idx="69">
                  <c:v>0.26608524989875498</c:v>
                </c:pt>
                <c:pt idx="70">
                  <c:v>0.241970724519143</c:v>
                </c:pt>
                <c:pt idx="71">
                  <c:v>0.217852177032551</c:v>
                </c:pt>
                <c:pt idx="72">
                  <c:v>0.19418605498321301</c:v>
                </c:pt>
                <c:pt idx="73">
                  <c:v>0.17136859204780699</c:v>
                </c:pt>
                <c:pt idx="74">
                  <c:v>0.14972746563574499</c:v>
                </c:pt>
                <c:pt idx="75">
                  <c:v>0.12951759566589199</c:v>
                </c:pt>
                <c:pt idx="76">
                  <c:v>0.110920834679455</c:v>
                </c:pt>
                <c:pt idx="77">
                  <c:v>9.4049077376887599E-2</c:v>
                </c:pt>
                <c:pt idx="78">
                  <c:v>7.8950158300894094E-2</c:v>
                </c:pt>
                <c:pt idx="79">
                  <c:v>6.5615814774676498E-2</c:v>
                </c:pt>
                <c:pt idx="80">
                  <c:v>5.3990966513188E-2</c:v>
                </c:pt>
                <c:pt idx="81">
                  <c:v>4.3983595980427198E-2</c:v>
                </c:pt>
                <c:pt idx="82">
                  <c:v>3.5474592846231397E-2</c:v>
                </c:pt>
                <c:pt idx="83">
                  <c:v>2.8327037741601099E-2</c:v>
                </c:pt>
                <c:pt idx="84">
                  <c:v>2.2394530294842799E-2</c:v>
                </c:pt>
                <c:pt idx="85">
                  <c:v>1.7528300493568499E-2</c:v>
                </c:pt>
                <c:pt idx="86">
                  <c:v>1.35829692336858E-2</c:v>
                </c:pt>
                <c:pt idx="87">
                  <c:v>1.04209348144226E-2</c:v>
                </c:pt>
                <c:pt idx="88">
                  <c:v>7.9154515829799495E-3</c:v>
                </c:pt>
                <c:pt idx="89">
                  <c:v>5.9525324197758399E-3</c:v>
                </c:pt>
                <c:pt idx="90">
                  <c:v>4.4318484119381003E-3</c:v>
                </c:pt>
                <c:pt idx="91">
                  <c:v>3.2668190561999499E-3</c:v>
                </c:pt>
                <c:pt idx="92">
                  <c:v>2.38408820146484E-3</c:v>
                </c:pt>
                <c:pt idx="93">
                  <c:v>1.7225689390537001E-3</c:v>
                </c:pt>
                <c:pt idx="94">
                  <c:v>1.2322191684730401E-3</c:v>
                </c:pt>
                <c:pt idx="95">
                  <c:v>8.7268269504576503E-4</c:v>
                </c:pt>
                <c:pt idx="96">
                  <c:v>6.1190193011377504E-4</c:v>
                </c:pt>
                <c:pt idx="97">
                  <c:v>4.2478027055076E-4</c:v>
                </c:pt>
                <c:pt idx="98">
                  <c:v>2.9194692579146298E-4</c:v>
                </c:pt>
                <c:pt idx="99">
                  <c:v>1.98655471392777E-4</c:v>
                </c:pt>
                <c:pt idx="100">
                  <c:v>1.3383022576488599E-4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8AC-4D24-8364-E3816334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52256"/>
        <c:axId val="391852648"/>
      </c:scatterChart>
      <c:valAx>
        <c:axId val="39185225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2648"/>
        <c:crosses val="autoZero"/>
        <c:crossBetween val="midCat"/>
        <c:majorUnit val="1"/>
      </c:valAx>
      <c:valAx>
        <c:axId val="39185264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225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98917810718699E-2"/>
          <c:y val="2.9242847381980099E-2"/>
          <c:w val="0.80221153846153903"/>
          <c:h val="0.892039916970730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9.9999999999999603E-2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1.099999999999993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1.3999999999999939</c:v>
                </c:pt>
                <c:pt idx="65">
                  <c:v>1.49999999999999</c:v>
                </c:pt>
                <c:pt idx="66">
                  <c:v>1.5999999999999941</c:v>
                </c:pt>
                <c:pt idx="67">
                  <c:v>1.6999999999999951</c:v>
                </c:pt>
                <c:pt idx="68">
                  <c:v>1.7999999999999929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1.48671951473431E-6</c:v>
                </c:pt>
                <c:pt idx="1">
                  <c:v>2.43896074589337E-6</c:v>
                </c:pt>
                <c:pt idx="2">
                  <c:v>3.9612990910320897E-6</c:v>
                </c:pt>
                <c:pt idx="3">
                  <c:v>6.3698251788670899E-6</c:v>
                </c:pt>
                <c:pt idx="4">
                  <c:v>1.0140852065486801E-5</c:v>
                </c:pt>
                <c:pt idx="5">
                  <c:v>1.5983741106905498E-5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5.8943067756539401E-5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1.9865547139277101E-4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6.11901930113768E-4</c:v>
                </c:pt>
                <c:pt idx="15">
                  <c:v>8.7268269504574996E-4</c:v>
                </c:pt>
                <c:pt idx="16">
                  <c:v>1.23221916847301E-3</c:v>
                </c:pt>
                <c:pt idx="17">
                  <c:v>1.72256893905367E-3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4.4318484119380101E-3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1.3582969233685601E-2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9.4049077376886794E-2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0.333224602891801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0.38138781546052603</c:v>
                </c:pt>
                <c:pt idx="48">
                  <c:v>0.39104269397545899</c:v>
                </c:pt>
                <c:pt idx="49">
                  <c:v>0.39695254747701297</c:v>
                </c:pt>
                <c:pt idx="50">
                  <c:v>0.39894228040143298</c:v>
                </c:pt>
                <c:pt idx="51">
                  <c:v>0.39695254747701297</c:v>
                </c:pt>
                <c:pt idx="52">
                  <c:v>0.39104269397545899</c:v>
                </c:pt>
                <c:pt idx="53">
                  <c:v>0.38138781546052603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0.333224602891802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9.4049077376887294E-2</c:v>
                </c:pt>
                <c:pt idx="68">
                  <c:v>7.8950158300894205E-2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1.35829692336857E-2</c:v>
                </c:pt>
                <c:pt idx="77">
                  <c:v>1.04209348144226E-2</c:v>
                </c:pt>
                <c:pt idx="78">
                  <c:v>7.9154515829799599E-3</c:v>
                </c:pt>
                <c:pt idx="79">
                  <c:v>5.9525324197758503E-3</c:v>
                </c:pt>
                <c:pt idx="80">
                  <c:v>4.4318484119380396E-3</c:v>
                </c:pt>
                <c:pt idx="81">
                  <c:v>3.2668190561999299E-3</c:v>
                </c:pt>
                <c:pt idx="82">
                  <c:v>2.38408820146484E-3</c:v>
                </c:pt>
                <c:pt idx="83">
                  <c:v>1.7225689390536799E-3</c:v>
                </c:pt>
                <c:pt idx="84">
                  <c:v>1.2322191684730199E-3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4.2478027055075198E-4</c:v>
                </c:pt>
                <c:pt idx="88">
                  <c:v>2.9194692579145902E-4</c:v>
                </c:pt>
                <c:pt idx="89">
                  <c:v>1.9865547139277299E-4</c:v>
                </c:pt>
                <c:pt idx="90">
                  <c:v>1.3383022576488499E-4</c:v>
                </c:pt>
                <c:pt idx="91">
                  <c:v>8.9261657177132806E-5</c:v>
                </c:pt>
                <c:pt idx="92">
                  <c:v>5.8943067756540099E-5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1.59837411069056E-5</c:v>
                </c:pt>
                <c:pt idx="96">
                  <c:v>1.0140852065486901E-5</c:v>
                </c:pt>
                <c:pt idx="97">
                  <c:v>6.3698251788671797E-6</c:v>
                </c:pt>
                <c:pt idx="98">
                  <c:v>3.9612990910321397E-6</c:v>
                </c:pt>
                <c:pt idx="99">
                  <c:v>2.4389607458934102E-6</c:v>
                </c:pt>
                <c:pt idx="100">
                  <c:v>1.48671951473431E-6</c:v>
                </c:pt>
                <c:pt idx="101">
                  <c:v>8.9724351623834496E-7</c:v>
                </c:pt>
                <c:pt idx="102">
                  <c:v>5.3610353446976696E-7</c:v>
                </c:pt>
                <c:pt idx="103">
                  <c:v>3.1713492167160199E-7</c:v>
                </c:pt>
                <c:pt idx="104">
                  <c:v>1.8573618445553201E-7</c:v>
                </c:pt>
                <c:pt idx="105">
                  <c:v>1.07697600425435E-7</c:v>
                </c:pt>
                <c:pt idx="106">
                  <c:v>6.1826205001659605E-8</c:v>
                </c:pt>
                <c:pt idx="107">
                  <c:v>3.5139550948205101E-8</c:v>
                </c:pt>
                <c:pt idx="108">
                  <c:v>1.9773196406245201E-8</c:v>
                </c:pt>
                <c:pt idx="109">
                  <c:v>1.10157636246826E-8</c:v>
                </c:pt>
                <c:pt idx="110">
                  <c:v>6.0758828498234598E-9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C0-4FBB-8B15-0481F811A507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9.9999999999999603E-2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1.099999999999993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1.3999999999999939</c:v>
                </c:pt>
                <c:pt idx="65">
                  <c:v>1.49999999999999</c:v>
                </c:pt>
                <c:pt idx="66">
                  <c:v>1.5999999999999941</c:v>
                </c:pt>
                <c:pt idx="67">
                  <c:v>1.6999999999999951</c:v>
                </c:pt>
                <c:pt idx="68">
                  <c:v>1.7999999999999929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5.0522710835369803E-15</c:v>
                </c:pt>
                <c:pt idx="1">
                  <c:v>1.1187956214352E-14</c:v>
                </c:pt>
                <c:pt idx="2">
                  <c:v>2.4528552856964399E-14</c:v>
                </c:pt>
                <c:pt idx="3">
                  <c:v>5.3241483722529902E-14</c:v>
                </c:pt>
                <c:pt idx="4">
                  <c:v>1.14415649018014E-13</c:v>
                </c:pt>
                <c:pt idx="5">
                  <c:v>2.4343205330290101E-13</c:v>
                </c:pt>
                <c:pt idx="6">
                  <c:v>5.1277536367966296E-13</c:v>
                </c:pt>
                <c:pt idx="7">
                  <c:v>1.06938378715415E-12</c:v>
                </c:pt>
                <c:pt idx="8">
                  <c:v>2.2079899631371401E-12</c:v>
                </c:pt>
                <c:pt idx="9">
                  <c:v>4.5135436772054399E-12</c:v>
                </c:pt>
                <c:pt idx="10">
                  <c:v>9.1347204083644499E-12</c:v>
                </c:pt>
                <c:pt idx="11">
                  <c:v>1.83033221701555E-11</c:v>
                </c:pt>
                <c:pt idx="12">
                  <c:v>3.6309615017917597E-11</c:v>
                </c:pt>
                <c:pt idx="13">
                  <c:v>7.1313281239960505E-11</c:v>
                </c:pt>
                <c:pt idx="14">
                  <c:v>1.3866799941652999E-10</c:v>
                </c:pt>
                <c:pt idx="15">
                  <c:v>2.6695566147628199E-10</c:v>
                </c:pt>
                <c:pt idx="16">
                  <c:v>5.0881402816450203E-10</c:v>
                </c:pt>
                <c:pt idx="17">
                  <c:v>9.6014333703122598E-10</c:v>
                </c:pt>
                <c:pt idx="18">
                  <c:v>1.7937839079640699E-9</c:v>
                </c:pt>
                <c:pt idx="19">
                  <c:v>3.3178842435472702E-9</c:v>
                </c:pt>
                <c:pt idx="20">
                  <c:v>6.0758828498232398E-9</c:v>
                </c:pt>
                <c:pt idx="21">
                  <c:v>1.10157636246823E-8</c:v>
                </c:pt>
                <c:pt idx="22">
                  <c:v>1.97731964062445E-8</c:v>
                </c:pt>
                <c:pt idx="23">
                  <c:v>3.5139550948204102E-8</c:v>
                </c:pt>
                <c:pt idx="24">
                  <c:v>6.1826205001658096E-8</c:v>
                </c:pt>
                <c:pt idx="25">
                  <c:v>1.0769760042543201E-7</c:v>
                </c:pt>
                <c:pt idx="26">
                  <c:v>1.8573618445552899E-7</c:v>
                </c:pt>
                <c:pt idx="27">
                  <c:v>3.17134921671596E-7</c:v>
                </c:pt>
                <c:pt idx="28">
                  <c:v>5.3610353446975902E-7</c:v>
                </c:pt>
                <c:pt idx="29">
                  <c:v>8.9724351623833797E-7</c:v>
                </c:pt>
                <c:pt idx="30">
                  <c:v>1.4867195147342901E-6</c:v>
                </c:pt>
                <c:pt idx="31">
                  <c:v>2.4389607458933598E-6</c:v>
                </c:pt>
                <c:pt idx="32">
                  <c:v>3.9612990910320702E-6</c:v>
                </c:pt>
                <c:pt idx="33">
                  <c:v>6.3698251788670899E-6</c:v>
                </c:pt>
                <c:pt idx="34">
                  <c:v>1.0140852065486801E-5</c:v>
                </c:pt>
                <c:pt idx="35">
                  <c:v>1.5983741106905498E-5</c:v>
                </c:pt>
                <c:pt idx="36">
                  <c:v>2.49424712900534E-5</c:v>
                </c:pt>
                <c:pt idx="37">
                  <c:v>3.8535196742087102E-5</c:v>
                </c:pt>
                <c:pt idx="38">
                  <c:v>5.8943067756539902E-5</c:v>
                </c:pt>
                <c:pt idx="39">
                  <c:v>8.9261657177132806E-5</c:v>
                </c:pt>
                <c:pt idx="40">
                  <c:v>1.3383022576488499E-4</c:v>
                </c:pt>
                <c:pt idx="41">
                  <c:v>1.9865547139277299E-4</c:v>
                </c:pt>
                <c:pt idx="42">
                  <c:v>2.9194692579146E-4</c:v>
                </c:pt>
                <c:pt idx="43">
                  <c:v>4.2478027055075198E-4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1.2322191684730199E-3</c:v>
                </c:pt>
                <c:pt idx="47">
                  <c:v>1.7225689390536799E-3</c:v>
                </c:pt>
                <c:pt idx="48">
                  <c:v>2.38408820146483E-3</c:v>
                </c:pt>
                <c:pt idx="49">
                  <c:v>3.2668190561999299E-3</c:v>
                </c:pt>
                <c:pt idx="50">
                  <c:v>4.4318484119380396E-3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1.35829692336857E-2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9.4049077376887197E-2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0.333224602891802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0.38138781546052603</c:v>
                </c:pt>
                <c:pt idx="78">
                  <c:v>0.39104269397545899</c:v>
                </c:pt>
                <c:pt idx="79">
                  <c:v>0.39695254747701297</c:v>
                </c:pt>
                <c:pt idx="80">
                  <c:v>0.39894228040143298</c:v>
                </c:pt>
                <c:pt idx="81">
                  <c:v>0.39695254747701297</c:v>
                </c:pt>
                <c:pt idx="82">
                  <c:v>0.39104269397545899</c:v>
                </c:pt>
                <c:pt idx="83">
                  <c:v>0.38138781546052603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0.333224602891801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9.4049077376887294E-2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2.2394530294842899E-2</c:v>
                </c:pt>
                <c:pt idx="105">
                  <c:v>1.7528300493568599E-2</c:v>
                </c:pt>
                <c:pt idx="106">
                  <c:v>1.35829692336858E-2</c:v>
                </c:pt>
                <c:pt idx="107">
                  <c:v>1.0420934814422699E-2</c:v>
                </c:pt>
                <c:pt idx="108">
                  <c:v>7.9154515829800605E-3</c:v>
                </c:pt>
                <c:pt idx="109">
                  <c:v>5.9525324197759102E-3</c:v>
                </c:pt>
                <c:pt idx="110">
                  <c:v>4.4318484119381003E-3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C0-4FBB-8B15-0481F811A507}"/>
            </c:ext>
          </c:extLst>
        </c:ser>
        <c:ser>
          <c:idx val="2"/>
          <c:order val="2"/>
          <c:tx>
            <c:strRef>
              <c:f>HigherEffectDataSet!$F$3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errBars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9.9999999999999603E-2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1.099999999999993</c:v>
                </c:pt>
                <c:pt idx="62">
                  <c:v>1.1999999999999951</c:v>
                </c:pt>
                <c:pt idx="63">
                  <c:v>1.2999999999999921</c:v>
                </c:pt>
                <c:pt idx="64">
                  <c:v>1.3999999999999939</c:v>
                </c:pt>
                <c:pt idx="65">
                  <c:v>1.49999999999999</c:v>
                </c:pt>
                <c:pt idx="66">
                  <c:v>1.5999999999999941</c:v>
                </c:pt>
                <c:pt idx="67">
                  <c:v>1.6999999999999951</c:v>
                </c:pt>
                <c:pt idx="68">
                  <c:v>1.7999999999999929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HigherEffectDataSet!$F$4:$F$114</c:f>
              <c:numCache>
                <c:formatCode>General</c:formatCode>
                <c:ptCount val="1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9.4049077376887294E-2</c:v>
                </c:pt>
                <c:pt idx="68">
                  <c:v>7.8950158300894205E-2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1.35829692336857E-2</c:v>
                </c:pt>
                <c:pt idx="77">
                  <c:v>1.04209348144226E-2</c:v>
                </c:pt>
                <c:pt idx="78">
                  <c:v>7.9154515829799599E-3</c:v>
                </c:pt>
                <c:pt idx="79">
                  <c:v>5.9525324197758503E-3</c:v>
                </c:pt>
                <c:pt idx="80">
                  <c:v>4.4318484119380396E-3</c:v>
                </c:pt>
                <c:pt idx="81">
                  <c:v>3.2668190561999299E-3</c:v>
                </c:pt>
                <c:pt idx="82">
                  <c:v>2.38408820146484E-3</c:v>
                </c:pt>
                <c:pt idx="83">
                  <c:v>1.7225689390536799E-3</c:v>
                </c:pt>
                <c:pt idx="84">
                  <c:v>1.2322191684730199E-3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4.2478027055075198E-4</c:v>
                </c:pt>
                <c:pt idx="88">
                  <c:v>2.9194692579145902E-4</c:v>
                </c:pt>
                <c:pt idx="89">
                  <c:v>1.9865547139277299E-4</c:v>
                </c:pt>
                <c:pt idx="90">
                  <c:v>1.3383022576488499E-4</c:v>
                </c:pt>
                <c:pt idx="91">
                  <c:v>8.9261657177132806E-5</c:v>
                </c:pt>
                <c:pt idx="92">
                  <c:v>5.8943067756540099E-5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1.59837411069056E-5</c:v>
                </c:pt>
                <c:pt idx="96">
                  <c:v>1.0140852065486901E-5</c:v>
                </c:pt>
                <c:pt idx="97">
                  <c:v>6.3698251788671797E-6</c:v>
                </c:pt>
                <c:pt idx="98">
                  <c:v>3.9612990910321397E-6</c:v>
                </c:pt>
                <c:pt idx="99">
                  <c:v>2.4389607458934102E-6</c:v>
                </c:pt>
                <c:pt idx="100">
                  <c:v>1.48671951473431E-6</c:v>
                </c:pt>
                <c:pt idx="101">
                  <c:v>8.9724351623834496E-7</c:v>
                </c:pt>
                <c:pt idx="102">
                  <c:v>5.3610353446976696E-7</c:v>
                </c:pt>
                <c:pt idx="103">
                  <c:v>3.1713492167160199E-7</c:v>
                </c:pt>
                <c:pt idx="104">
                  <c:v>1.8573618445553201E-7</c:v>
                </c:pt>
                <c:pt idx="105">
                  <c:v>1.07697600425435E-7</c:v>
                </c:pt>
                <c:pt idx="106">
                  <c:v>6.1826205001659605E-8</c:v>
                </c:pt>
                <c:pt idx="107">
                  <c:v>3.5139550948205101E-8</c:v>
                </c:pt>
                <c:pt idx="108">
                  <c:v>1.9773196406245201E-8</c:v>
                </c:pt>
                <c:pt idx="109">
                  <c:v>1.10157636246826E-8</c:v>
                </c:pt>
                <c:pt idx="110">
                  <c:v>6.0758828498234598E-9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6C0-4FBB-8B15-0481F811A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53432"/>
        <c:axId val="391853824"/>
      </c:scatterChart>
      <c:valAx>
        <c:axId val="39185343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3824"/>
        <c:crosses val="autoZero"/>
        <c:crossBetween val="midCat"/>
        <c:majorUnit val="1"/>
      </c:valAx>
      <c:valAx>
        <c:axId val="39185382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343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1.2999999999999929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1.48671951473431E-6</c:v>
                </c:pt>
                <c:pt idx="1">
                  <c:v>2.43896074589337E-6</c:v>
                </c:pt>
                <c:pt idx="2">
                  <c:v>3.9612990910320897E-6</c:v>
                </c:pt>
                <c:pt idx="3">
                  <c:v>6.3698251788670899E-6</c:v>
                </c:pt>
                <c:pt idx="4">
                  <c:v>1.0140852065486701E-5</c:v>
                </c:pt>
                <c:pt idx="5">
                  <c:v>1.5983741106905498E-5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5.8943067756539299E-5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1.9865547139277101E-4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6.11901930113768E-4</c:v>
                </c:pt>
                <c:pt idx="15">
                  <c:v>8.7268269504574996E-4</c:v>
                </c:pt>
                <c:pt idx="16">
                  <c:v>1.23221916847301E-3</c:v>
                </c:pt>
                <c:pt idx="17">
                  <c:v>1.72256893905367E-3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4.4318484119379997E-3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1.3582969233685601E-2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9.4049077376886794E-2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0.333224602891801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0.38138781546052503</c:v>
                </c:pt>
                <c:pt idx="48">
                  <c:v>0.39104269397545899</c:v>
                </c:pt>
                <c:pt idx="49">
                  <c:v>0.39695254747701297</c:v>
                </c:pt>
                <c:pt idx="50">
                  <c:v>0.39894228040143298</c:v>
                </c:pt>
                <c:pt idx="51">
                  <c:v>0.39695254747701297</c:v>
                </c:pt>
                <c:pt idx="52">
                  <c:v>0.39104269397545899</c:v>
                </c:pt>
                <c:pt idx="53">
                  <c:v>0.38138781546052603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0.333224602891802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9.4049077376887294E-2</c:v>
                </c:pt>
                <c:pt idx="68">
                  <c:v>7.8950158300894205E-2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1.35829692336857E-2</c:v>
                </c:pt>
                <c:pt idx="77">
                  <c:v>1.04209348144226E-2</c:v>
                </c:pt>
                <c:pt idx="78">
                  <c:v>7.9154515829799599E-3</c:v>
                </c:pt>
                <c:pt idx="79">
                  <c:v>5.9525324197758503E-3</c:v>
                </c:pt>
                <c:pt idx="80">
                  <c:v>4.4318484119380396E-3</c:v>
                </c:pt>
                <c:pt idx="81">
                  <c:v>3.2668190561999299E-3</c:v>
                </c:pt>
                <c:pt idx="82">
                  <c:v>2.38408820146484E-3</c:v>
                </c:pt>
                <c:pt idx="83">
                  <c:v>1.7225689390536799E-3</c:v>
                </c:pt>
                <c:pt idx="84">
                  <c:v>1.2322191684730199E-3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4.2478027055075198E-4</c:v>
                </c:pt>
                <c:pt idx="88">
                  <c:v>2.9194692579145902E-4</c:v>
                </c:pt>
                <c:pt idx="89">
                  <c:v>1.9865547139277299E-4</c:v>
                </c:pt>
                <c:pt idx="90">
                  <c:v>1.3383022576488499E-4</c:v>
                </c:pt>
                <c:pt idx="91">
                  <c:v>8.9261657177132806E-5</c:v>
                </c:pt>
                <c:pt idx="92">
                  <c:v>5.8943067756539997E-5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1.59837411069056E-5</c:v>
                </c:pt>
                <c:pt idx="96">
                  <c:v>1.0140852065486901E-5</c:v>
                </c:pt>
                <c:pt idx="97">
                  <c:v>6.3698251788671704E-6</c:v>
                </c:pt>
                <c:pt idx="98">
                  <c:v>3.9612990910321397E-6</c:v>
                </c:pt>
                <c:pt idx="99">
                  <c:v>2.4389607458934102E-6</c:v>
                </c:pt>
                <c:pt idx="100">
                  <c:v>1.48671951473431E-6</c:v>
                </c:pt>
                <c:pt idx="101">
                  <c:v>8.9724351623834295E-7</c:v>
                </c:pt>
                <c:pt idx="102">
                  <c:v>5.3610353446976696E-7</c:v>
                </c:pt>
                <c:pt idx="103">
                  <c:v>3.1713492167160199E-7</c:v>
                </c:pt>
                <c:pt idx="104">
                  <c:v>1.8573618445553201E-7</c:v>
                </c:pt>
                <c:pt idx="105">
                  <c:v>1.07697600425435E-7</c:v>
                </c:pt>
                <c:pt idx="106">
                  <c:v>6.1826205001659499E-8</c:v>
                </c:pt>
                <c:pt idx="107">
                  <c:v>3.5139550948205101E-8</c:v>
                </c:pt>
                <c:pt idx="108">
                  <c:v>1.9773196406245201E-8</c:v>
                </c:pt>
                <c:pt idx="109">
                  <c:v>1.10157636246826E-8</c:v>
                </c:pt>
                <c:pt idx="110">
                  <c:v>6.0758828498234499E-9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84-4EF5-90A3-E3078DA0FC6B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1.2999999999999929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5.05227108353697E-15</c:v>
                </c:pt>
                <c:pt idx="1">
                  <c:v>1.1187956214352E-14</c:v>
                </c:pt>
                <c:pt idx="2">
                  <c:v>2.4528552856964399E-14</c:v>
                </c:pt>
                <c:pt idx="3">
                  <c:v>5.3241483722529801E-14</c:v>
                </c:pt>
                <c:pt idx="4">
                  <c:v>1.14415649018014E-13</c:v>
                </c:pt>
                <c:pt idx="5">
                  <c:v>2.434320533029E-13</c:v>
                </c:pt>
                <c:pt idx="6">
                  <c:v>5.1277536367966296E-13</c:v>
                </c:pt>
                <c:pt idx="7">
                  <c:v>1.06938378715415E-12</c:v>
                </c:pt>
                <c:pt idx="8">
                  <c:v>2.20798996313713E-12</c:v>
                </c:pt>
                <c:pt idx="9">
                  <c:v>4.5135436772054399E-12</c:v>
                </c:pt>
                <c:pt idx="10">
                  <c:v>9.1347204083644402E-12</c:v>
                </c:pt>
                <c:pt idx="11">
                  <c:v>1.83033221701554E-11</c:v>
                </c:pt>
                <c:pt idx="12">
                  <c:v>3.6309615017917597E-11</c:v>
                </c:pt>
                <c:pt idx="13">
                  <c:v>7.1313281239960402E-11</c:v>
                </c:pt>
                <c:pt idx="14">
                  <c:v>1.3866799941652999E-10</c:v>
                </c:pt>
                <c:pt idx="15">
                  <c:v>2.6695566147628199E-10</c:v>
                </c:pt>
                <c:pt idx="16">
                  <c:v>5.0881402816450203E-10</c:v>
                </c:pt>
                <c:pt idx="17">
                  <c:v>9.6014333703122494E-10</c:v>
                </c:pt>
                <c:pt idx="18">
                  <c:v>1.7937839079640699E-9</c:v>
                </c:pt>
                <c:pt idx="19">
                  <c:v>3.3178842435472598E-9</c:v>
                </c:pt>
                <c:pt idx="20">
                  <c:v>6.0758828498232398E-9</c:v>
                </c:pt>
                <c:pt idx="21">
                  <c:v>1.10157636246823E-8</c:v>
                </c:pt>
                <c:pt idx="22">
                  <c:v>1.97731964062445E-8</c:v>
                </c:pt>
                <c:pt idx="23">
                  <c:v>3.5139550948204102E-8</c:v>
                </c:pt>
                <c:pt idx="24">
                  <c:v>6.1826205001658004E-8</c:v>
                </c:pt>
                <c:pt idx="25">
                  <c:v>1.0769760042543201E-7</c:v>
                </c:pt>
                <c:pt idx="26">
                  <c:v>1.8573618445552899E-7</c:v>
                </c:pt>
                <c:pt idx="27">
                  <c:v>3.17134921671596E-7</c:v>
                </c:pt>
                <c:pt idx="28">
                  <c:v>5.3610353446975902E-7</c:v>
                </c:pt>
                <c:pt idx="29">
                  <c:v>8.9724351623833596E-7</c:v>
                </c:pt>
                <c:pt idx="30">
                  <c:v>1.4867195147342901E-6</c:v>
                </c:pt>
                <c:pt idx="31">
                  <c:v>2.4389607458933598E-6</c:v>
                </c:pt>
                <c:pt idx="32">
                  <c:v>3.9612990910320702E-6</c:v>
                </c:pt>
                <c:pt idx="33">
                  <c:v>6.3698251788670899E-6</c:v>
                </c:pt>
                <c:pt idx="34">
                  <c:v>1.0140852065486701E-5</c:v>
                </c:pt>
                <c:pt idx="35">
                  <c:v>1.5983741106905498E-5</c:v>
                </c:pt>
                <c:pt idx="36">
                  <c:v>2.49424712900534E-5</c:v>
                </c:pt>
                <c:pt idx="37">
                  <c:v>3.8535196742087102E-5</c:v>
                </c:pt>
                <c:pt idx="38">
                  <c:v>5.8943067756539902E-5</c:v>
                </c:pt>
                <c:pt idx="39">
                  <c:v>8.9261657177132806E-5</c:v>
                </c:pt>
                <c:pt idx="40">
                  <c:v>1.3383022576488499E-4</c:v>
                </c:pt>
                <c:pt idx="41">
                  <c:v>1.9865547139277299E-4</c:v>
                </c:pt>
                <c:pt idx="42">
                  <c:v>2.9194692579146E-4</c:v>
                </c:pt>
                <c:pt idx="43">
                  <c:v>4.2478027055075198E-4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1.2322191684730199E-3</c:v>
                </c:pt>
                <c:pt idx="47">
                  <c:v>1.7225689390536799E-3</c:v>
                </c:pt>
                <c:pt idx="48">
                  <c:v>2.38408820146483E-3</c:v>
                </c:pt>
                <c:pt idx="49">
                  <c:v>3.2668190561999299E-3</c:v>
                </c:pt>
                <c:pt idx="50">
                  <c:v>4.4318484119380301E-3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1.35829692336857E-2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9.4049077376887197E-2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0.333224602891801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0.38138781546052503</c:v>
                </c:pt>
                <c:pt idx="78">
                  <c:v>0.39104269397545899</c:v>
                </c:pt>
                <c:pt idx="79">
                  <c:v>0.39695254747701297</c:v>
                </c:pt>
                <c:pt idx="80">
                  <c:v>0.39894228040143298</c:v>
                </c:pt>
                <c:pt idx="81">
                  <c:v>0.39695254747701297</c:v>
                </c:pt>
                <c:pt idx="82">
                  <c:v>0.39104269397545899</c:v>
                </c:pt>
                <c:pt idx="83">
                  <c:v>0.38138781546052503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0.333224602891801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0.110920834679456</c:v>
                </c:pt>
                <c:pt idx="97">
                  <c:v>9.4049077376887294E-2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2.2394530294842899E-2</c:v>
                </c:pt>
                <c:pt idx="105">
                  <c:v>1.7528300493568599E-2</c:v>
                </c:pt>
                <c:pt idx="106">
                  <c:v>1.35829692336858E-2</c:v>
                </c:pt>
                <c:pt idx="107">
                  <c:v>1.0420934814422699E-2</c:v>
                </c:pt>
                <c:pt idx="108">
                  <c:v>7.9154515829800605E-3</c:v>
                </c:pt>
                <c:pt idx="109">
                  <c:v>5.9525324197759102E-3</c:v>
                </c:pt>
                <c:pt idx="110">
                  <c:v>4.4318484119380899E-3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084-4EF5-90A3-E3078DA0FC6B}"/>
            </c:ext>
          </c:extLst>
        </c:ser>
        <c:ser>
          <c:idx val="3"/>
          <c:order val="2"/>
          <c:tx>
            <c:strRef>
              <c:f>HigherEffectDataSet!$G$3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-0.60000000000000198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-1.0269562977782801E-15</c:v>
                </c:pt>
                <c:pt idx="51">
                  <c:v>9.9999999999999506E-2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1.0999999999999941</c:v>
                </c:pt>
                <c:pt idx="62">
                  <c:v>1.1999999999999951</c:v>
                </c:pt>
                <c:pt idx="63">
                  <c:v>1.2999999999999929</c:v>
                </c:pt>
                <c:pt idx="64">
                  <c:v>1.399999999999995</c:v>
                </c:pt>
                <c:pt idx="65">
                  <c:v>1.499999999999992</c:v>
                </c:pt>
                <c:pt idx="66">
                  <c:v>1.599999999999995</c:v>
                </c:pt>
                <c:pt idx="67">
                  <c:v>1.6999999999999951</c:v>
                </c:pt>
                <c:pt idx="68">
                  <c:v>1.799999999999994</c:v>
                </c:pt>
                <c:pt idx="69">
                  <c:v>1.899999999999995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HigherEffectDataSet!$G$4:$G$114</c:f>
              <c:numCache>
                <c:formatCode>General</c:formatCode>
                <c:ptCount val="1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0.333224602891801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0.38138781546052503</c:v>
                </c:pt>
                <c:pt idx="78">
                  <c:v>0.39104269397545899</c:v>
                </c:pt>
                <c:pt idx="79">
                  <c:v>0.39695254747701297</c:v>
                </c:pt>
                <c:pt idx="80">
                  <c:v>0.39894228040143298</c:v>
                </c:pt>
                <c:pt idx="81">
                  <c:v>0.39695254747701297</c:v>
                </c:pt>
                <c:pt idx="82">
                  <c:v>0.39104269397545899</c:v>
                </c:pt>
                <c:pt idx="83">
                  <c:v>0.38138781546052503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0.333224602891801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0.110920834679456</c:v>
                </c:pt>
                <c:pt idx="97">
                  <c:v>9.4049077376887294E-2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2.2394530294842899E-2</c:v>
                </c:pt>
                <c:pt idx="105">
                  <c:v>1.7528300493568599E-2</c:v>
                </c:pt>
                <c:pt idx="106">
                  <c:v>1.35829692336858E-2</c:v>
                </c:pt>
                <c:pt idx="107">
                  <c:v>1.0420934814422699E-2</c:v>
                </c:pt>
                <c:pt idx="108">
                  <c:v>7.9154515829800605E-3</c:v>
                </c:pt>
                <c:pt idx="109">
                  <c:v>5.9525324197759102E-3</c:v>
                </c:pt>
                <c:pt idx="110">
                  <c:v>4.4318484119380899E-3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084-4EF5-90A3-E3078DA0F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54608"/>
        <c:axId val="391855000"/>
      </c:scatterChart>
      <c:valAx>
        <c:axId val="39185460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5000"/>
        <c:crosses val="autoZero"/>
        <c:crossBetween val="midCat"/>
        <c:majorUnit val="1"/>
      </c:valAx>
      <c:valAx>
        <c:axId val="39185500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460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BA-4E22-B17E-54D7B414F881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BA-4E22-B17E-54D7B41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052840"/>
        <c:axId val="388053232"/>
      </c:scatterChart>
      <c:valAx>
        <c:axId val="388052840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3232"/>
        <c:crosses val="autoZero"/>
        <c:crossBetween val="midCat"/>
        <c:majorUnit val="1"/>
      </c:valAx>
      <c:valAx>
        <c:axId val="38805323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2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HigherSampSi!$E$3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</c:v>
                </c:pt>
                <c:pt idx="64">
                  <c:v>1.399999999999999</c:v>
                </c:pt>
                <c:pt idx="65">
                  <c:v>1.499999999999998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7.7013977531705999E-4</c:v>
                </c:pt>
                <c:pt idx="1">
                  <c:v>9.8640993596793894E-4</c:v>
                </c:pt>
                <c:pt idx="2">
                  <c:v>1.2571116468828201E-3</c:v>
                </c:pt>
                <c:pt idx="3">
                  <c:v>1.5941118475865099E-3</c:v>
                </c:pt>
                <c:pt idx="4">
                  <c:v>2.01137133523843E-3</c:v>
                </c:pt>
                <c:pt idx="5">
                  <c:v>2.5251911069332799E-3</c:v>
                </c:pt>
                <c:pt idx="6">
                  <c:v>3.1544581746000499E-3</c:v>
                </c:pt>
                <c:pt idx="7">
                  <c:v>3.9208824598559299E-3</c:v>
                </c:pt>
                <c:pt idx="8">
                  <c:v>4.8492145616223104E-3</c:v>
                </c:pt>
                <c:pt idx="9">
                  <c:v>5.9674323680001399E-3</c:v>
                </c:pt>
                <c:pt idx="10">
                  <c:v>7.3068827452807197E-3</c:v>
                </c:pt>
                <c:pt idx="11">
                  <c:v>8.9023629880865401E-3</c:v>
                </c:pt>
                <c:pt idx="12">
                  <c:v>1.07921254779321E-2</c:v>
                </c:pt>
                <c:pt idx="13">
                  <c:v>1.30177882070286E-2</c:v>
                </c:pt>
                <c:pt idx="14">
                  <c:v>1.56241336201923E-2</c:v>
                </c:pt>
                <c:pt idx="15">
                  <c:v>1.8658778749650801E-2</c:v>
                </c:pt>
                <c:pt idx="16">
                  <c:v>2.21717009952998E-2</c:v>
                </c:pt>
                <c:pt idx="17">
                  <c:v>2.62146062471811E-2</c:v>
                </c:pt>
                <c:pt idx="18">
                  <c:v>3.08401294382907E-2</c:v>
                </c:pt>
                <c:pt idx="19">
                  <c:v>3.6100862094127897E-2</c:v>
                </c:pt>
                <c:pt idx="20">
                  <c:v>4.2048206999252699E-2</c:v>
                </c:pt>
                <c:pt idx="21">
                  <c:v>4.8731066658845197E-2</c:v>
                </c:pt>
                <c:pt idx="22">
                  <c:v>5.61943796559864E-2</c:v>
                </c:pt>
                <c:pt idx="23">
                  <c:v>6.4477527083321107E-2</c:v>
                </c:pt>
                <c:pt idx="24">
                  <c:v>7.3612639680349798E-2</c:v>
                </c:pt>
                <c:pt idx="25">
                  <c:v>8.3622844788166298E-2</c:v>
                </c:pt>
                <c:pt idx="26">
                  <c:v>9.4520500339045702E-2</c:v>
                </c:pt>
                <c:pt idx="27">
                  <c:v>0.106305470384415</c:v>
                </c:pt>
                <c:pt idx="28">
                  <c:v>0.118963502665262</c:v>
                </c:pt>
                <c:pt idx="29">
                  <c:v>0.13246477298016601</c:v>
                </c:pt>
                <c:pt idx="30">
                  <c:v>0.14676266317374001</c:v>
                </c:pt>
                <c:pt idx="31">
                  <c:v>0.16179283907703501</c:v>
                </c:pt>
                <c:pt idx="32">
                  <c:v>0.177472691393951</c:v>
                </c:pt>
                <c:pt idx="33">
                  <c:v>0.19370119617180001</c:v>
                </c:pt>
                <c:pt idx="34">
                  <c:v>0.21035924208613299</c:v>
                </c:pt>
                <c:pt idx="35">
                  <c:v>0.22731045943172401</c:v>
                </c:pt>
                <c:pt idx="36">
                  <c:v>0.24440257073003799</c:v>
                </c:pt>
                <c:pt idx="37">
                  <c:v>0.26146926569051099</c:v>
                </c:pt>
                <c:pt idx="38">
                  <c:v>0.27833258450486997</c:v>
                </c:pt>
                <c:pt idx="39">
                  <c:v>0.29480577385082202</c:v>
                </c:pt>
                <c:pt idx="40">
                  <c:v>0.310696560376928</c:v>
                </c:pt>
                <c:pt idx="41">
                  <c:v>0.32581076774071499</c:v>
                </c:pt>
                <c:pt idx="42">
                  <c:v>0.339956186400097</c:v>
                </c:pt>
                <c:pt idx="43">
                  <c:v>0.352946591202766</c:v>
                </c:pt>
                <c:pt idx="44">
                  <c:v>0.36460579118208802</c:v>
                </c:pt>
                <c:pt idx="45">
                  <c:v>0.37477158951770201</c:v>
                </c:pt>
                <c:pt idx="46">
                  <c:v>0.38329952984104099</c:v>
                </c:pt>
                <c:pt idx="47">
                  <c:v>0.39006630823123201</c:v>
                </c:pt>
                <c:pt idx="48">
                  <c:v>0.39497273838695202</c:v>
                </c:pt>
                <c:pt idx="49">
                  <c:v>0.39794617035679197</c:v>
                </c:pt>
                <c:pt idx="50">
                  <c:v>0.39894228040143298</c:v>
                </c:pt>
                <c:pt idx="51">
                  <c:v>0.39794617035679197</c:v>
                </c:pt>
                <c:pt idx="52">
                  <c:v>0.39497273838695202</c:v>
                </c:pt>
                <c:pt idx="53">
                  <c:v>0.39006630823123201</c:v>
                </c:pt>
                <c:pt idx="54">
                  <c:v>0.38329952984104099</c:v>
                </c:pt>
                <c:pt idx="55">
                  <c:v>0.37477158951770201</c:v>
                </c:pt>
                <c:pt idx="56">
                  <c:v>0.36460579118208802</c:v>
                </c:pt>
                <c:pt idx="57">
                  <c:v>0.352946591202767</c:v>
                </c:pt>
                <c:pt idx="58">
                  <c:v>0.339956186400098</c:v>
                </c:pt>
                <c:pt idx="59">
                  <c:v>0.32581076774071599</c:v>
                </c:pt>
                <c:pt idx="60">
                  <c:v>0.310696560376928</c:v>
                </c:pt>
                <c:pt idx="61">
                  <c:v>0.29480577385082302</c:v>
                </c:pt>
                <c:pt idx="62">
                  <c:v>0.27833258450487097</c:v>
                </c:pt>
                <c:pt idx="63">
                  <c:v>0.26146926569051099</c:v>
                </c:pt>
                <c:pt idx="64">
                  <c:v>0.24440257073003799</c:v>
                </c:pt>
                <c:pt idx="65">
                  <c:v>0.22731045943172401</c:v>
                </c:pt>
                <c:pt idx="66">
                  <c:v>0.21035924208613299</c:v>
                </c:pt>
                <c:pt idx="67">
                  <c:v>0.19370119617180001</c:v>
                </c:pt>
                <c:pt idx="68">
                  <c:v>0.177472691393952</c:v>
                </c:pt>
                <c:pt idx="69">
                  <c:v>0.16179283907703601</c:v>
                </c:pt>
                <c:pt idx="70">
                  <c:v>0.14676266317374001</c:v>
                </c:pt>
                <c:pt idx="71">
                  <c:v>0.13246477298016601</c:v>
                </c:pt>
                <c:pt idx="72">
                  <c:v>0.118963502665263</c:v>
                </c:pt>
                <c:pt idx="73">
                  <c:v>0.106305470384415</c:v>
                </c:pt>
                <c:pt idx="74">
                  <c:v>9.4520500339046007E-2</c:v>
                </c:pt>
                <c:pt idx="75">
                  <c:v>8.3622844788166506E-2</c:v>
                </c:pt>
                <c:pt idx="76">
                  <c:v>7.3612639680350006E-2</c:v>
                </c:pt>
                <c:pt idx="77">
                  <c:v>6.4477527083321301E-2</c:v>
                </c:pt>
                <c:pt idx="78">
                  <c:v>5.6194379655986497E-2</c:v>
                </c:pt>
                <c:pt idx="79">
                  <c:v>4.8731066658845398E-2</c:v>
                </c:pt>
                <c:pt idx="80">
                  <c:v>4.2048206999252803E-2</c:v>
                </c:pt>
                <c:pt idx="81">
                  <c:v>3.6100862094128001E-2</c:v>
                </c:pt>
                <c:pt idx="82">
                  <c:v>3.08401294382908E-2</c:v>
                </c:pt>
                <c:pt idx="83">
                  <c:v>2.6214606247181201E-2</c:v>
                </c:pt>
                <c:pt idx="84">
                  <c:v>2.2171700995299901E-2</c:v>
                </c:pt>
                <c:pt idx="85">
                  <c:v>1.8658778749650801E-2</c:v>
                </c:pt>
                <c:pt idx="86">
                  <c:v>1.5624133620192399E-2</c:v>
                </c:pt>
                <c:pt idx="87">
                  <c:v>1.30177882070286E-2</c:v>
                </c:pt>
                <c:pt idx="88">
                  <c:v>1.07921254779322E-2</c:v>
                </c:pt>
                <c:pt idx="89">
                  <c:v>8.9023629880865696E-3</c:v>
                </c:pt>
                <c:pt idx="90">
                  <c:v>7.3068827452807596E-3</c:v>
                </c:pt>
                <c:pt idx="91">
                  <c:v>5.9674323680001702E-3</c:v>
                </c:pt>
                <c:pt idx="92">
                  <c:v>4.8492145616223399E-3</c:v>
                </c:pt>
                <c:pt idx="93">
                  <c:v>3.9208824598559499E-3</c:v>
                </c:pt>
                <c:pt idx="94">
                  <c:v>3.1544581746000798E-3</c:v>
                </c:pt>
                <c:pt idx="95">
                  <c:v>2.5251911069332999E-3</c:v>
                </c:pt>
                <c:pt idx="96">
                  <c:v>2.01137133523844E-3</c:v>
                </c:pt>
                <c:pt idx="97">
                  <c:v>1.5941118475865199E-3</c:v>
                </c:pt>
                <c:pt idx="98">
                  <c:v>1.2571116468828301E-3</c:v>
                </c:pt>
                <c:pt idx="99">
                  <c:v>9.8640993596794502E-4</c:v>
                </c:pt>
                <c:pt idx="100">
                  <c:v>7.7013977531705999E-4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BF-43BB-9DA9-526BEEE42830}"/>
            </c:ext>
          </c:extLst>
        </c:ser>
        <c:ser>
          <c:idx val="1"/>
          <c:order val="1"/>
          <c:tx>
            <c:strRef>
              <c:f>HigherSampSi!$F$3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</c:v>
                </c:pt>
                <c:pt idx="64">
                  <c:v>1.399999999999999</c:v>
                </c:pt>
                <c:pt idx="65">
                  <c:v>1.499999999999998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HigherSampSi!$F$4:$F$104</c:f>
              <c:numCache>
                <c:formatCode>General</c:formatCode>
                <c:ptCount val="101"/>
                <c:pt idx="0">
                  <c:v>2.19177852268369E-21</c:v>
                </c:pt>
                <c:pt idx="1">
                  <c:v>7.1009318857708905E-21</c:v>
                </c:pt>
                <c:pt idx="2">
                  <c:v>2.2663115357841001E-20</c:v>
                </c:pt>
                <c:pt idx="3">
                  <c:v>7.1254033689765598E-20</c:v>
                </c:pt>
                <c:pt idx="4">
                  <c:v>2.2069113231211799E-19</c:v>
                </c:pt>
                <c:pt idx="5">
                  <c:v>6.7335779785857405E-19</c:v>
                </c:pt>
                <c:pt idx="6">
                  <c:v>2.0239160178970198E-18</c:v>
                </c:pt>
                <c:pt idx="7">
                  <c:v>5.9927293493267597E-18</c:v>
                </c:pt>
                <c:pt idx="8">
                  <c:v>1.7480040046507802E-17</c:v>
                </c:pt>
                <c:pt idx="9">
                  <c:v>5.0227986085861801E-17</c:v>
                </c:pt>
                <c:pt idx="10">
                  <c:v>1.4217874946102499E-16</c:v>
                </c:pt>
                <c:pt idx="11">
                  <c:v>3.9646896550092101E-16</c:v>
                </c:pt>
                <c:pt idx="12">
                  <c:v>1.08910383658166E-15</c:v>
                </c:pt>
                <c:pt idx="13">
                  <c:v>2.9472363233291899E-15</c:v>
                </c:pt>
                <c:pt idx="14">
                  <c:v>7.8568093867183995E-15</c:v>
                </c:pt>
                <c:pt idx="15">
                  <c:v>2.0633032180803801E-14</c:v>
                </c:pt>
                <c:pt idx="16">
                  <c:v>5.3378390798435999E-14</c:v>
                </c:pt>
                <c:pt idx="17">
                  <c:v>1.3603588337268201E-13</c:v>
                </c:pt>
                <c:pt idx="18">
                  <c:v>3.4152859230910797E-13</c:v>
                </c:pt>
                <c:pt idx="19">
                  <c:v>8.4466838204637495E-13</c:v>
                </c:pt>
                <c:pt idx="20">
                  <c:v>2.0579318577546201E-12</c:v>
                </c:pt>
                <c:pt idx="21">
                  <c:v>4.9392536058420899E-12</c:v>
                </c:pt>
                <c:pt idx="22">
                  <c:v>1.16782358965855E-11</c:v>
                </c:pt>
                <c:pt idx="23">
                  <c:v>2.7200616313612301E-11</c:v>
                </c:pt>
                <c:pt idx="24">
                  <c:v>6.2411673520387799E-11</c:v>
                </c:pt>
                <c:pt idx="25">
                  <c:v>1.4107124344329E-10</c:v>
                </c:pt>
                <c:pt idx="26">
                  <c:v>3.1412083518459998E-10</c:v>
                </c:pt>
                <c:pt idx="27">
                  <c:v>6.8903387771517398E-10</c:v>
                </c:pt>
                <c:pt idx="28">
                  <c:v>1.4889152908336601E-9</c:v>
                </c:pt>
                <c:pt idx="29">
                  <c:v>3.1694579006448002E-9</c:v>
                </c:pt>
                <c:pt idx="30">
                  <c:v>6.6463861169987496E-9</c:v>
                </c:pt>
                <c:pt idx="31">
                  <c:v>1.37300377302247E-8</c:v>
                </c:pt>
                <c:pt idx="32">
                  <c:v>2.79410985065261E-8</c:v>
                </c:pt>
                <c:pt idx="33">
                  <c:v>5.6014544015294903E-8</c:v>
                </c:pt>
                <c:pt idx="34">
                  <c:v>1.10622562973374E-7</c:v>
                </c:pt>
                <c:pt idx="35">
                  <c:v>2.1521483792114799E-7</c:v>
                </c:pt>
                <c:pt idx="36">
                  <c:v>4.1246422603515298E-7</c:v>
                </c:pt>
                <c:pt idx="37">
                  <c:v>7.7872828021874398E-7</c:v>
                </c:pt>
                <c:pt idx="38">
                  <c:v>1.44834221454595E-6</c:v>
                </c:pt>
                <c:pt idx="39">
                  <c:v>2.65364005717576E-6</c:v>
                </c:pt>
                <c:pt idx="40">
                  <c:v>4.7895909247147302E-6</c:v>
                </c:pt>
                <c:pt idx="41">
                  <c:v>8.5160933418190097E-6</c:v>
                </c:pt>
                <c:pt idx="42">
                  <c:v>1.49165361996428E-5</c:v>
                </c:pt>
                <c:pt idx="43">
                  <c:v>2.57383760977952E-5</c:v>
                </c:pt>
                <c:pt idx="44">
                  <c:v>4.3750183776752198E-5</c:v>
                </c:pt>
                <c:pt idx="45">
                  <c:v>7.3259542708685403E-5</c:v>
                </c:pt>
                <c:pt idx="46">
                  <c:v>1.2084650869891399E-4</c:v>
                </c:pt>
                <c:pt idx="47">
                  <c:v>1.9637653615085001E-4</c:v>
                </c:pt>
                <c:pt idx="48">
                  <c:v>3.1436245043857798E-4</c:v>
                </c:pt>
                <c:pt idx="49">
                  <c:v>4.9574383066138699E-4</c:v>
                </c:pt>
                <c:pt idx="50">
                  <c:v>7.7013977531705598E-4</c:v>
                </c:pt>
                <c:pt idx="51">
                  <c:v>1.1786025389994301E-3</c:v>
                </c:pt>
                <c:pt idx="52">
                  <c:v>1.77685002822081E-3</c:v>
                </c:pt>
                <c:pt idx="53">
                  <c:v>2.63888070388548E-3</c:v>
                </c:pt>
                <c:pt idx="54">
                  <c:v>3.8607735051876201E-3</c:v>
                </c:pt>
                <c:pt idx="55">
                  <c:v>5.5643504383062299E-3</c:v>
                </c:pt>
                <c:pt idx="56">
                  <c:v>7.9002385650986592E-3</c:v>
                </c:pt>
                <c:pt idx="57">
                  <c:v>1.10497263065941E-2</c:v>
                </c:pt>
                <c:pt idx="58">
                  <c:v>1.522468861112E-2</c:v>
                </c:pt>
                <c:pt idx="59">
                  <c:v>2.0664785391860199E-2</c:v>
                </c:pt>
                <c:pt idx="60">
                  <c:v>2.7631150143805999E-2</c:v>
                </c:pt>
                <c:pt idx="61">
                  <c:v>3.6395912216499897E-2</c:v>
                </c:pt>
                <c:pt idx="62">
                  <c:v>4.7227160833867403E-2</c:v>
                </c:pt>
                <c:pt idx="63">
                  <c:v>6.0369370801057698E-2</c:v>
                </c:pt>
                <c:pt idx="64">
                  <c:v>7.6019856224074797E-2</c:v>
                </c:pt>
                <c:pt idx="65">
                  <c:v>9.4302459802443603E-2</c:v>
                </c:pt>
                <c:pt idx="66">
                  <c:v>0.115240353307556</c:v>
                </c:pt>
                <c:pt idx="67">
                  <c:v>0.13873042726860299</c:v>
                </c:pt>
                <c:pt idx="68">
                  <c:v>0.16452217767930999</c:v>
                </c:pt>
                <c:pt idx="69">
                  <c:v>0.192204148718954</c:v>
                </c:pt>
                <c:pt idx="70">
                  <c:v>0.221200777292342</c:v>
                </c:pt>
                <c:pt idx="71">
                  <c:v>0.250781861986138</c:v>
                </c:pt>
                <c:pt idx="72">
                  <c:v>0.28008585674686098</c:v>
                </c:pt>
                <c:pt idx="73">
                  <c:v>0.30815684466999899</c:v>
                </c:pt>
                <c:pt idx="74">
                  <c:v>0.33399351986634801</c:v>
                </c:pt>
                <c:pt idx="75">
                  <c:v>0.35660698502579302</c:v>
                </c:pt>
                <c:pt idx="76">
                  <c:v>0.37508287253257699</c:v>
                </c:pt>
                <c:pt idx="77">
                  <c:v>0.38864242186182602</c:v>
                </c:pt>
                <c:pt idx="78">
                  <c:v>0.396696854673108</c:v>
                </c:pt>
                <c:pt idx="79">
                  <c:v>0.39888976505157703</c:v>
                </c:pt>
                <c:pt idx="80">
                  <c:v>0.39512327410103398</c:v>
                </c:pt>
                <c:pt idx="81">
                  <c:v>0.38556527508312799</c:v>
                </c:pt>
                <c:pt idx="82">
                  <c:v>0.37063702200113802</c:v>
                </c:pt>
                <c:pt idx="83">
                  <c:v>0.35098233979324001</c:v>
                </c:pt>
                <c:pt idx="84">
                  <c:v>0.32742159116249397</c:v>
                </c:pt>
                <c:pt idx="85">
                  <c:v>0.30089498354809102</c:v>
                </c:pt>
                <c:pt idx="86">
                  <c:v>0.27240066455384399</c:v>
                </c:pt>
                <c:pt idx="87">
                  <c:v>0.24293325037451499</c:v>
                </c:pt>
                <c:pt idx="88">
                  <c:v>0.21342797405230099</c:v>
                </c:pt>
                <c:pt idx="89">
                  <c:v>0.18471463479828901</c:v>
                </c:pt>
                <c:pt idx="90">
                  <c:v>0.15748415050162101</c:v>
                </c:pt>
                <c:pt idx="91">
                  <c:v>0.13226897296983001</c:v>
                </c:pt>
                <c:pt idx="92">
                  <c:v>0.109437129577081</c:v>
                </c:pt>
                <c:pt idx="93">
                  <c:v>8.9198384384709895E-2</c:v>
                </c:pt>
                <c:pt idx="94">
                  <c:v>7.1620090561028402E-2</c:v>
                </c:pt>
                <c:pt idx="95">
                  <c:v>5.6649792857009301E-2</c:v>
                </c:pt>
                <c:pt idx="96">
                  <c:v>4.4141528682551799E-2</c:v>
                </c:pt>
                <c:pt idx="97">
                  <c:v>3.3883010877536798E-2</c:v>
                </c:pt>
                <c:pt idx="98">
                  <c:v>2.56213614864437E-2</c:v>
                </c:pt>
                <c:pt idx="99">
                  <c:v>1.90856957048069E-2</c:v>
                </c:pt>
                <c:pt idx="100">
                  <c:v>1.4005524240439E-2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BF-43BB-9DA9-526BEEE42830}"/>
            </c:ext>
          </c:extLst>
        </c:ser>
        <c:ser>
          <c:idx val="2"/>
          <c:order val="2"/>
          <c:tx>
            <c:strRef>
              <c:f>HigherSampSi!$G$3</c:f>
              <c:strCache>
                <c:ptCount val="1"/>
                <c:pt idx="0">
                  <c:v>significance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</c:v>
                </c:pt>
                <c:pt idx="64">
                  <c:v>1.399999999999999</c:v>
                </c:pt>
                <c:pt idx="65">
                  <c:v>1.499999999999998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HigherSampSi!$G$4:$G$104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-100</c:v>
                </c:pt>
                <c:pt idx="68">
                  <c:v>-100</c:v>
                </c:pt>
                <c:pt idx="69">
                  <c:v>-100</c:v>
                </c:pt>
                <c:pt idx="70">
                  <c:v>-100</c:v>
                </c:pt>
                <c:pt idx="71">
                  <c:v>-100</c:v>
                </c:pt>
                <c:pt idx="72">
                  <c:v>-100</c:v>
                </c:pt>
                <c:pt idx="73">
                  <c:v>-100</c:v>
                </c:pt>
                <c:pt idx="74">
                  <c:v>9.4520500339046007E-2</c:v>
                </c:pt>
                <c:pt idx="75">
                  <c:v>8.3622844788166506E-2</c:v>
                </c:pt>
                <c:pt idx="76">
                  <c:v>7.3612639680350006E-2</c:v>
                </c:pt>
                <c:pt idx="77">
                  <c:v>6.4477527083321301E-2</c:v>
                </c:pt>
                <c:pt idx="78">
                  <c:v>5.6194379655986497E-2</c:v>
                </c:pt>
                <c:pt idx="79">
                  <c:v>4.8731066658845398E-2</c:v>
                </c:pt>
                <c:pt idx="80">
                  <c:v>4.2048206999252803E-2</c:v>
                </c:pt>
                <c:pt idx="81">
                  <c:v>3.6100862094128001E-2</c:v>
                </c:pt>
                <c:pt idx="82">
                  <c:v>3.08401294382908E-2</c:v>
                </c:pt>
                <c:pt idx="83">
                  <c:v>2.6214606247181201E-2</c:v>
                </c:pt>
                <c:pt idx="84">
                  <c:v>2.2171700995299901E-2</c:v>
                </c:pt>
                <c:pt idx="85">
                  <c:v>1.8658778749650801E-2</c:v>
                </c:pt>
                <c:pt idx="86">
                  <c:v>1.5624133620192399E-2</c:v>
                </c:pt>
                <c:pt idx="87">
                  <c:v>1.30177882070286E-2</c:v>
                </c:pt>
                <c:pt idx="88">
                  <c:v>1.07921254779322E-2</c:v>
                </c:pt>
                <c:pt idx="89">
                  <c:v>8.9023629880865696E-3</c:v>
                </c:pt>
                <c:pt idx="90">
                  <c:v>7.3068827452807596E-3</c:v>
                </c:pt>
                <c:pt idx="91">
                  <c:v>5.9674323680001702E-3</c:v>
                </c:pt>
                <c:pt idx="92">
                  <c:v>4.8492145616223399E-3</c:v>
                </c:pt>
                <c:pt idx="93">
                  <c:v>3.9208824598559499E-3</c:v>
                </c:pt>
                <c:pt idx="94">
                  <c:v>3.1544581746000798E-3</c:v>
                </c:pt>
                <c:pt idx="95">
                  <c:v>2.5251911069332999E-3</c:v>
                </c:pt>
                <c:pt idx="96">
                  <c:v>2.01137133523844E-3</c:v>
                </c:pt>
                <c:pt idx="97">
                  <c:v>1.5941118475865199E-3</c:v>
                </c:pt>
                <c:pt idx="98">
                  <c:v>1.2571116468828301E-3</c:v>
                </c:pt>
                <c:pt idx="99">
                  <c:v>9.8640993596794502E-4</c:v>
                </c:pt>
                <c:pt idx="100">
                  <c:v>7.7013977531705999E-4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BF-43BB-9DA9-526BEEE42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55784"/>
        <c:axId val="391856176"/>
      </c:scatterChart>
      <c:valAx>
        <c:axId val="391855784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6176"/>
        <c:crosses val="autoZero"/>
        <c:crossBetween val="midCat"/>
        <c:majorUnit val="1"/>
      </c:valAx>
      <c:valAx>
        <c:axId val="39185617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578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HigherSampSi!$E$3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1.2999999999999989</c:v>
                </c:pt>
                <c:pt idx="64">
                  <c:v>1.399999999999999</c:v>
                </c:pt>
                <c:pt idx="65">
                  <c:v>1.4999999999999989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HigherSampSi!$E$4:$E$104</c:f>
              <c:numCache>
                <c:formatCode>General</c:formatCode>
                <c:ptCount val="101"/>
                <c:pt idx="0">
                  <c:v>7.7013977531705999E-4</c:v>
                </c:pt>
                <c:pt idx="1">
                  <c:v>9.8640993596793894E-4</c:v>
                </c:pt>
                <c:pt idx="2">
                  <c:v>1.2571116468828201E-3</c:v>
                </c:pt>
                <c:pt idx="3">
                  <c:v>1.5941118475865099E-3</c:v>
                </c:pt>
                <c:pt idx="4">
                  <c:v>2.01137133523843E-3</c:v>
                </c:pt>
                <c:pt idx="5">
                  <c:v>2.5251911069332799E-3</c:v>
                </c:pt>
                <c:pt idx="6">
                  <c:v>3.1544581746000499E-3</c:v>
                </c:pt>
                <c:pt idx="7">
                  <c:v>3.9208824598559299E-3</c:v>
                </c:pt>
                <c:pt idx="8">
                  <c:v>4.8492145616223104E-3</c:v>
                </c:pt>
                <c:pt idx="9">
                  <c:v>5.9674323680001399E-3</c:v>
                </c:pt>
                <c:pt idx="10">
                  <c:v>7.3068827452807197E-3</c:v>
                </c:pt>
                <c:pt idx="11">
                  <c:v>8.9023629880865401E-3</c:v>
                </c:pt>
                <c:pt idx="12">
                  <c:v>1.07921254779321E-2</c:v>
                </c:pt>
                <c:pt idx="13">
                  <c:v>1.30177882070286E-2</c:v>
                </c:pt>
                <c:pt idx="14">
                  <c:v>1.56241336201923E-2</c:v>
                </c:pt>
                <c:pt idx="15">
                  <c:v>1.8658778749650801E-2</c:v>
                </c:pt>
                <c:pt idx="16">
                  <c:v>2.21717009952998E-2</c:v>
                </c:pt>
                <c:pt idx="17">
                  <c:v>2.62146062471811E-2</c:v>
                </c:pt>
                <c:pt idx="18">
                  <c:v>3.08401294382907E-2</c:v>
                </c:pt>
                <c:pt idx="19">
                  <c:v>3.6100862094127897E-2</c:v>
                </c:pt>
                <c:pt idx="20">
                  <c:v>4.2048206999252699E-2</c:v>
                </c:pt>
                <c:pt idx="21">
                  <c:v>4.8731066658845197E-2</c:v>
                </c:pt>
                <c:pt idx="22">
                  <c:v>5.61943796559864E-2</c:v>
                </c:pt>
                <c:pt idx="23">
                  <c:v>6.4477527083321107E-2</c:v>
                </c:pt>
                <c:pt idx="24">
                  <c:v>7.3612639680349798E-2</c:v>
                </c:pt>
                <c:pt idx="25">
                  <c:v>8.3622844788166298E-2</c:v>
                </c:pt>
                <c:pt idx="26">
                  <c:v>9.4520500339045702E-2</c:v>
                </c:pt>
                <c:pt idx="27">
                  <c:v>0.106305470384415</c:v>
                </c:pt>
                <c:pt idx="28">
                  <c:v>0.118963502665262</c:v>
                </c:pt>
                <c:pt idx="29">
                  <c:v>0.13246477298016601</c:v>
                </c:pt>
                <c:pt idx="30">
                  <c:v>0.14676266317374001</c:v>
                </c:pt>
                <c:pt idx="31">
                  <c:v>0.16179283907703501</c:v>
                </c:pt>
                <c:pt idx="32">
                  <c:v>0.177472691393951</c:v>
                </c:pt>
                <c:pt idx="33">
                  <c:v>0.19370119617180001</c:v>
                </c:pt>
                <c:pt idx="34">
                  <c:v>0.21035924208613299</c:v>
                </c:pt>
                <c:pt idx="35">
                  <c:v>0.22731045943172401</c:v>
                </c:pt>
                <c:pt idx="36">
                  <c:v>0.24440257073003799</c:v>
                </c:pt>
                <c:pt idx="37">
                  <c:v>0.26146926569051099</c:v>
                </c:pt>
                <c:pt idx="38">
                  <c:v>0.27833258450486997</c:v>
                </c:pt>
                <c:pt idx="39">
                  <c:v>0.29480577385082202</c:v>
                </c:pt>
                <c:pt idx="40">
                  <c:v>0.310696560376928</c:v>
                </c:pt>
                <c:pt idx="41">
                  <c:v>0.32581076774071499</c:v>
                </c:pt>
                <c:pt idx="42">
                  <c:v>0.339956186400097</c:v>
                </c:pt>
                <c:pt idx="43">
                  <c:v>0.352946591202766</c:v>
                </c:pt>
                <c:pt idx="44">
                  <c:v>0.36460579118208802</c:v>
                </c:pt>
                <c:pt idx="45">
                  <c:v>0.37477158951770201</c:v>
                </c:pt>
                <c:pt idx="46">
                  <c:v>0.38329952984104099</c:v>
                </c:pt>
                <c:pt idx="47">
                  <c:v>0.39006630823123201</c:v>
                </c:pt>
                <c:pt idx="48">
                  <c:v>0.39497273838695202</c:v>
                </c:pt>
                <c:pt idx="49">
                  <c:v>0.39794617035679197</c:v>
                </c:pt>
                <c:pt idx="50">
                  <c:v>0.39894228040143298</c:v>
                </c:pt>
                <c:pt idx="51">
                  <c:v>0.39794617035679197</c:v>
                </c:pt>
                <c:pt idx="52">
                  <c:v>0.39497273838695202</c:v>
                </c:pt>
                <c:pt idx="53">
                  <c:v>0.39006630823123201</c:v>
                </c:pt>
                <c:pt idx="54">
                  <c:v>0.38329952984104099</c:v>
                </c:pt>
                <c:pt idx="55">
                  <c:v>0.37477158951770201</c:v>
                </c:pt>
                <c:pt idx="56">
                  <c:v>0.36460579118208802</c:v>
                </c:pt>
                <c:pt idx="57">
                  <c:v>0.352946591202767</c:v>
                </c:pt>
                <c:pt idx="58">
                  <c:v>0.339956186400098</c:v>
                </c:pt>
                <c:pt idx="59">
                  <c:v>0.32581076774071599</c:v>
                </c:pt>
                <c:pt idx="60">
                  <c:v>0.310696560376928</c:v>
                </c:pt>
                <c:pt idx="61">
                  <c:v>0.29480577385082302</c:v>
                </c:pt>
                <c:pt idx="62">
                  <c:v>0.27833258450487097</c:v>
                </c:pt>
                <c:pt idx="63">
                  <c:v>0.26146926569051099</c:v>
                </c:pt>
                <c:pt idx="64">
                  <c:v>0.24440257073003799</c:v>
                </c:pt>
                <c:pt idx="65">
                  <c:v>0.22731045943172401</c:v>
                </c:pt>
                <c:pt idx="66">
                  <c:v>0.21035924208613299</c:v>
                </c:pt>
                <c:pt idx="67">
                  <c:v>0.19370119617180001</c:v>
                </c:pt>
                <c:pt idx="68">
                  <c:v>0.177472691393952</c:v>
                </c:pt>
                <c:pt idx="69">
                  <c:v>0.16179283907703601</c:v>
                </c:pt>
                <c:pt idx="70">
                  <c:v>0.14676266317374001</c:v>
                </c:pt>
                <c:pt idx="71">
                  <c:v>0.13246477298016601</c:v>
                </c:pt>
                <c:pt idx="72">
                  <c:v>0.118963502665263</c:v>
                </c:pt>
                <c:pt idx="73">
                  <c:v>0.106305470384415</c:v>
                </c:pt>
                <c:pt idx="74">
                  <c:v>9.4520500339046007E-2</c:v>
                </c:pt>
                <c:pt idx="75">
                  <c:v>8.3622844788166506E-2</c:v>
                </c:pt>
                <c:pt idx="76">
                  <c:v>7.3612639680350006E-2</c:v>
                </c:pt>
                <c:pt idx="77">
                  <c:v>6.4477527083321301E-2</c:v>
                </c:pt>
                <c:pt idx="78">
                  <c:v>5.6194379655986497E-2</c:v>
                </c:pt>
                <c:pt idx="79">
                  <c:v>4.8731066658845398E-2</c:v>
                </c:pt>
                <c:pt idx="80">
                  <c:v>4.2048206999252803E-2</c:v>
                </c:pt>
                <c:pt idx="81">
                  <c:v>3.6100862094128001E-2</c:v>
                </c:pt>
                <c:pt idx="82">
                  <c:v>3.08401294382908E-2</c:v>
                </c:pt>
                <c:pt idx="83">
                  <c:v>2.6214606247181201E-2</c:v>
                </c:pt>
                <c:pt idx="84">
                  <c:v>2.2171700995299901E-2</c:v>
                </c:pt>
                <c:pt idx="85">
                  <c:v>1.8658778749650801E-2</c:v>
                </c:pt>
                <c:pt idx="86">
                  <c:v>1.5624133620192399E-2</c:v>
                </c:pt>
                <c:pt idx="87">
                  <c:v>1.30177882070286E-2</c:v>
                </c:pt>
                <c:pt idx="88">
                  <c:v>1.07921254779322E-2</c:v>
                </c:pt>
                <c:pt idx="89">
                  <c:v>8.9023629880865696E-3</c:v>
                </c:pt>
                <c:pt idx="90">
                  <c:v>7.3068827452807596E-3</c:v>
                </c:pt>
                <c:pt idx="91">
                  <c:v>5.9674323680001702E-3</c:v>
                </c:pt>
                <c:pt idx="92">
                  <c:v>4.8492145616223399E-3</c:v>
                </c:pt>
                <c:pt idx="93">
                  <c:v>3.9208824598559499E-3</c:v>
                </c:pt>
                <c:pt idx="94">
                  <c:v>3.1544581746000798E-3</c:v>
                </c:pt>
                <c:pt idx="95">
                  <c:v>2.5251911069332999E-3</c:v>
                </c:pt>
                <c:pt idx="96">
                  <c:v>2.01137133523844E-3</c:v>
                </c:pt>
                <c:pt idx="97">
                  <c:v>1.5941118475865199E-3</c:v>
                </c:pt>
                <c:pt idx="98">
                  <c:v>1.2571116468828301E-3</c:v>
                </c:pt>
                <c:pt idx="99">
                  <c:v>9.8640993596794502E-4</c:v>
                </c:pt>
                <c:pt idx="100">
                  <c:v>7.7013977531705999E-4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1B-4414-99BB-DA7B9C6BACA2}"/>
            </c:ext>
          </c:extLst>
        </c:ser>
        <c:ser>
          <c:idx val="1"/>
          <c:order val="1"/>
          <c:tx>
            <c:strRef>
              <c:f>HigherSampSi!$F$3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1.2999999999999989</c:v>
                </c:pt>
                <c:pt idx="64">
                  <c:v>1.399999999999999</c:v>
                </c:pt>
                <c:pt idx="65">
                  <c:v>1.4999999999999989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HigherSampSi!$F$4:$F$104</c:f>
              <c:numCache>
                <c:formatCode>General</c:formatCode>
                <c:ptCount val="101"/>
                <c:pt idx="0">
                  <c:v>2.19177852268369E-21</c:v>
                </c:pt>
                <c:pt idx="1">
                  <c:v>7.1009318857707702E-21</c:v>
                </c:pt>
                <c:pt idx="2">
                  <c:v>2.2663115357841001E-20</c:v>
                </c:pt>
                <c:pt idx="3">
                  <c:v>7.1254033689764394E-20</c:v>
                </c:pt>
                <c:pt idx="4">
                  <c:v>2.2069113231211799E-19</c:v>
                </c:pt>
                <c:pt idx="5">
                  <c:v>6.7335779785856201E-19</c:v>
                </c:pt>
                <c:pt idx="6">
                  <c:v>2.0239160178970198E-18</c:v>
                </c:pt>
                <c:pt idx="7">
                  <c:v>5.9927293493266403E-18</c:v>
                </c:pt>
                <c:pt idx="8">
                  <c:v>1.7480040046507802E-17</c:v>
                </c:pt>
                <c:pt idx="9">
                  <c:v>5.0227986085861801E-17</c:v>
                </c:pt>
                <c:pt idx="10">
                  <c:v>1.4217874946102499E-16</c:v>
                </c:pt>
                <c:pt idx="11">
                  <c:v>3.9646896550092101E-16</c:v>
                </c:pt>
                <c:pt idx="12">
                  <c:v>1.08910383658166E-15</c:v>
                </c:pt>
                <c:pt idx="13">
                  <c:v>2.9472363233291899E-15</c:v>
                </c:pt>
                <c:pt idx="14">
                  <c:v>7.85680938671833E-15</c:v>
                </c:pt>
                <c:pt idx="15">
                  <c:v>2.0633032180803801E-14</c:v>
                </c:pt>
                <c:pt idx="16">
                  <c:v>5.3378390798435999E-14</c:v>
                </c:pt>
                <c:pt idx="17">
                  <c:v>1.3603588337268201E-13</c:v>
                </c:pt>
                <c:pt idx="18">
                  <c:v>3.4152859230910797E-13</c:v>
                </c:pt>
                <c:pt idx="19">
                  <c:v>8.4466838204637495E-13</c:v>
                </c:pt>
                <c:pt idx="20">
                  <c:v>2.0579318577546201E-12</c:v>
                </c:pt>
                <c:pt idx="21">
                  <c:v>4.9392536058420899E-12</c:v>
                </c:pt>
                <c:pt idx="22">
                  <c:v>1.16782358965855E-11</c:v>
                </c:pt>
                <c:pt idx="23">
                  <c:v>2.7200616313612301E-11</c:v>
                </c:pt>
                <c:pt idx="24">
                  <c:v>6.2411673520387799E-11</c:v>
                </c:pt>
                <c:pt idx="25">
                  <c:v>1.4107124344329E-10</c:v>
                </c:pt>
                <c:pt idx="26">
                  <c:v>3.1412083518459998E-10</c:v>
                </c:pt>
                <c:pt idx="27">
                  <c:v>6.8903387771517398E-10</c:v>
                </c:pt>
                <c:pt idx="28">
                  <c:v>1.4889152908336601E-9</c:v>
                </c:pt>
                <c:pt idx="29">
                  <c:v>3.1694579006448002E-9</c:v>
                </c:pt>
                <c:pt idx="30">
                  <c:v>6.6463861169987496E-9</c:v>
                </c:pt>
                <c:pt idx="31">
                  <c:v>1.37300377302247E-8</c:v>
                </c:pt>
                <c:pt idx="32">
                  <c:v>2.79410985065261E-8</c:v>
                </c:pt>
                <c:pt idx="33">
                  <c:v>5.6014544015294903E-8</c:v>
                </c:pt>
                <c:pt idx="34">
                  <c:v>1.10622562973374E-7</c:v>
                </c:pt>
                <c:pt idx="35">
                  <c:v>2.1521483792114799E-7</c:v>
                </c:pt>
                <c:pt idx="36">
                  <c:v>4.1246422603515298E-7</c:v>
                </c:pt>
                <c:pt idx="37">
                  <c:v>7.7872828021874398E-7</c:v>
                </c:pt>
                <c:pt idx="38">
                  <c:v>1.44834221454595E-6</c:v>
                </c:pt>
                <c:pt idx="39">
                  <c:v>2.65364005717576E-6</c:v>
                </c:pt>
                <c:pt idx="40">
                  <c:v>4.7895909247147302E-6</c:v>
                </c:pt>
                <c:pt idx="41">
                  <c:v>8.5160933418190097E-6</c:v>
                </c:pt>
                <c:pt idx="42">
                  <c:v>1.49165361996428E-5</c:v>
                </c:pt>
                <c:pt idx="43">
                  <c:v>2.57383760977952E-5</c:v>
                </c:pt>
                <c:pt idx="44">
                  <c:v>4.3750183776752198E-5</c:v>
                </c:pt>
                <c:pt idx="45">
                  <c:v>7.3259542708685403E-5</c:v>
                </c:pt>
                <c:pt idx="46">
                  <c:v>1.2084650869891399E-4</c:v>
                </c:pt>
                <c:pt idx="47">
                  <c:v>1.9637653615085001E-4</c:v>
                </c:pt>
                <c:pt idx="48">
                  <c:v>3.1436245043857798E-4</c:v>
                </c:pt>
                <c:pt idx="49">
                  <c:v>4.9574383066138699E-4</c:v>
                </c:pt>
                <c:pt idx="50">
                  <c:v>7.7013977531705598E-4</c:v>
                </c:pt>
                <c:pt idx="51">
                  <c:v>1.1786025389994301E-3</c:v>
                </c:pt>
                <c:pt idx="52">
                  <c:v>1.77685002822081E-3</c:v>
                </c:pt>
                <c:pt idx="53">
                  <c:v>2.63888070388548E-3</c:v>
                </c:pt>
                <c:pt idx="54">
                  <c:v>3.8607735051876201E-3</c:v>
                </c:pt>
                <c:pt idx="55">
                  <c:v>5.5643504383062299E-3</c:v>
                </c:pt>
                <c:pt idx="56">
                  <c:v>7.9002385650986592E-3</c:v>
                </c:pt>
                <c:pt idx="57">
                  <c:v>1.10497263065941E-2</c:v>
                </c:pt>
                <c:pt idx="58">
                  <c:v>1.522468861112E-2</c:v>
                </c:pt>
                <c:pt idx="59">
                  <c:v>2.0664785391860199E-2</c:v>
                </c:pt>
                <c:pt idx="60">
                  <c:v>2.7631150143805999E-2</c:v>
                </c:pt>
                <c:pt idx="61">
                  <c:v>3.6395912216499897E-2</c:v>
                </c:pt>
                <c:pt idx="62">
                  <c:v>4.7227160833867403E-2</c:v>
                </c:pt>
                <c:pt idx="63">
                  <c:v>6.0369370801057698E-2</c:v>
                </c:pt>
                <c:pt idx="64">
                  <c:v>7.6019856224074797E-2</c:v>
                </c:pt>
                <c:pt idx="65">
                  <c:v>9.4302459802443603E-2</c:v>
                </c:pt>
                <c:pt idx="66">
                  <c:v>0.115240353307556</c:v>
                </c:pt>
                <c:pt idx="67">
                  <c:v>0.13873042726860299</c:v>
                </c:pt>
                <c:pt idx="68">
                  <c:v>0.16452217767930999</c:v>
                </c:pt>
                <c:pt idx="69">
                  <c:v>0.192204148718954</c:v>
                </c:pt>
                <c:pt idx="70">
                  <c:v>0.221200777292342</c:v>
                </c:pt>
                <c:pt idx="71">
                  <c:v>0.250781861986138</c:v>
                </c:pt>
                <c:pt idx="72">
                  <c:v>0.28008585674686098</c:v>
                </c:pt>
                <c:pt idx="73">
                  <c:v>0.30815684466999899</c:v>
                </c:pt>
                <c:pt idx="74">
                  <c:v>0.33399351986634801</c:v>
                </c:pt>
                <c:pt idx="75">
                  <c:v>0.35660698502579302</c:v>
                </c:pt>
                <c:pt idx="76">
                  <c:v>0.37508287253257699</c:v>
                </c:pt>
                <c:pt idx="77">
                  <c:v>0.38864242186182602</c:v>
                </c:pt>
                <c:pt idx="78">
                  <c:v>0.396696854673108</c:v>
                </c:pt>
                <c:pt idx="79">
                  <c:v>0.39888976505157703</c:v>
                </c:pt>
                <c:pt idx="80">
                  <c:v>0.39512327410103398</c:v>
                </c:pt>
                <c:pt idx="81">
                  <c:v>0.38556527508312799</c:v>
                </c:pt>
                <c:pt idx="82">
                  <c:v>0.37063702200113802</c:v>
                </c:pt>
                <c:pt idx="83">
                  <c:v>0.35098233979324001</c:v>
                </c:pt>
                <c:pt idx="84">
                  <c:v>0.32742159116249397</c:v>
                </c:pt>
                <c:pt idx="85">
                  <c:v>0.30089498354809102</c:v>
                </c:pt>
                <c:pt idx="86">
                  <c:v>0.27240066455384399</c:v>
                </c:pt>
                <c:pt idx="87">
                  <c:v>0.24293325037451499</c:v>
                </c:pt>
                <c:pt idx="88">
                  <c:v>0.21342797405230099</c:v>
                </c:pt>
                <c:pt idx="89">
                  <c:v>0.18471463479828901</c:v>
                </c:pt>
                <c:pt idx="90">
                  <c:v>0.15748415050162101</c:v>
                </c:pt>
                <c:pt idx="91">
                  <c:v>0.13226897296983001</c:v>
                </c:pt>
                <c:pt idx="92">
                  <c:v>0.109437129577081</c:v>
                </c:pt>
                <c:pt idx="93">
                  <c:v>8.9198384384709895E-2</c:v>
                </c:pt>
                <c:pt idx="94">
                  <c:v>7.1620090561028402E-2</c:v>
                </c:pt>
                <c:pt idx="95">
                  <c:v>5.6649792857009301E-2</c:v>
                </c:pt>
                <c:pt idx="96">
                  <c:v>4.4141528682551799E-2</c:v>
                </c:pt>
                <c:pt idx="97">
                  <c:v>3.3883010877536798E-2</c:v>
                </c:pt>
                <c:pt idx="98">
                  <c:v>2.56213614864437E-2</c:v>
                </c:pt>
                <c:pt idx="99">
                  <c:v>1.90856957048069E-2</c:v>
                </c:pt>
                <c:pt idx="100">
                  <c:v>1.4005524240439E-2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1B-4414-99BB-DA7B9C6BACA2}"/>
            </c:ext>
          </c:extLst>
        </c:ser>
        <c:ser>
          <c:idx val="3"/>
          <c:order val="2"/>
          <c:tx>
            <c:strRef>
              <c:f>HigherSampSi!$H$3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HigherSampSi!$B$4:$B$104</c:f>
              <c:numCache>
                <c:formatCode>General</c:formatCode>
                <c:ptCount val="10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-3.2000000000000028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-2.7000000000000028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-2.200000000000002</c:v>
                </c:pt>
                <c:pt idx="29">
                  <c:v>-2.1000000000000019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-1.3000000000000009</c:v>
                </c:pt>
                <c:pt idx="38">
                  <c:v>-1.2000000000000011</c:v>
                </c:pt>
                <c:pt idx="39">
                  <c:v>-1.100000000000001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-0.70000000000000095</c:v>
                </c:pt>
                <c:pt idx="44">
                  <c:v>-0.60000000000000098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-1.02695629777827E-15</c:v>
                </c:pt>
                <c:pt idx="51">
                  <c:v>9.9999999999999006E-2</c:v>
                </c:pt>
                <c:pt idx="52">
                  <c:v>0.19999999999999901</c:v>
                </c:pt>
                <c:pt idx="53">
                  <c:v>0.29999999999999899</c:v>
                </c:pt>
                <c:pt idx="54">
                  <c:v>0.39999999999999902</c:v>
                </c:pt>
                <c:pt idx="55">
                  <c:v>0.499999999999999</c:v>
                </c:pt>
                <c:pt idx="56">
                  <c:v>0.59999999999999898</c:v>
                </c:pt>
                <c:pt idx="57">
                  <c:v>0.69999999999999896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1.099999999999999</c:v>
                </c:pt>
                <c:pt idx="62">
                  <c:v>1.1999999999999991</c:v>
                </c:pt>
                <c:pt idx="63">
                  <c:v>1.2999999999999989</c:v>
                </c:pt>
                <c:pt idx="64">
                  <c:v>1.399999999999999</c:v>
                </c:pt>
                <c:pt idx="65">
                  <c:v>1.4999999999999989</c:v>
                </c:pt>
                <c:pt idx="66">
                  <c:v>1.599999999999999</c:v>
                </c:pt>
                <c:pt idx="67">
                  <c:v>1.6999999999999991</c:v>
                </c:pt>
                <c:pt idx="68">
                  <c:v>1.8</c:v>
                </c:pt>
                <c:pt idx="69">
                  <c:v>1.899999999999999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</c:numCache>
            </c:numRef>
          </c:xVal>
          <c:yVal>
            <c:numRef>
              <c:f>HigherSampSi!$H$4:$H$104</c:f>
              <c:numCache>
                <c:formatCode>General</c:formatCode>
                <c:ptCount val="10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-100</c:v>
                </c:pt>
                <c:pt idx="68">
                  <c:v>-100</c:v>
                </c:pt>
                <c:pt idx="69">
                  <c:v>-100</c:v>
                </c:pt>
                <c:pt idx="70">
                  <c:v>-100</c:v>
                </c:pt>
                <c:pt idx="71">
                  <c:v>-100</c:v>
                </c:pt>
                <c:pt idx="72">
                  <c:v>-100</c:v>
                </c:pt>
                <c:pt idx="73">
                  <c:v>-100</c:v>
                </c:pt>
                <c:pt idx="74">
                  <c:v>0.33399351986634801</c:v>
                </c:pt>
                <c:pt idx="75">
                  <c:v>0.35660698502579302</c:v>
                </c:pt>
                <c:pt idx="76">
                  <c:v>0.37508287253257699</c:v>
                </c:pt>
                <c:pt idx="77">
                  <c:v>0.38864242186182602</c:v>
                </c:pt>
                <c:pt idx="78">
                  <c:v>0.396696854673108</c:v>
                </c:pt>
                <c:pt idx="79">
                  <c:v>0.39888976505157703</c:v>
                </c:pt>
                <c:pt idx="80">
                  <c:v>0.39512327410103398</c:v>
                </c:pt>
                <c:pt idx="81">
                  <c:v>0.38556527508312799</c:v>
                </c:pt>
                <c:pt idx="82">
                  <c:v>0.37063702200113802</c:v>
                </c:pt>
                <c:pt idx="83">
                  <c:v>0.35098233979324001</c:v>
                </c:pt>
                <c:pt idx="84">
                  <c:v>0.32742159116249397</c:v>
                </c:pt>
                <c:pt idx="85">
                  <c:v>0.30089498354809102</c:v>
                </c:pt>
                <c:pt idx="86">
                  <c:v>0.27240066455384399</c:v>
                </c:pt>
                <c:pt idx="87">
                  <c:v>0.24293325037451499</c:v>
                </c:pt>
                <c:pt idx="88">
                  <c:v>0.21342797405230099</c:v>
                </c:pt>
                <c:pt idx="89">
                  <c:v>0.18471463479828901</c:v>
                </c:pt>
                <c:pt idx="90">
                  <c:v>0.15748415050162101</c:v>
                </c:pt>
                <c:pt idx="91">
                  <c:v>0.13226897296983001</c:v>
                </c:pt>
                <c:pt idx="92">
                  <c:v>0.109437129577081</c:v>
                </c:pt>
                <c:pt idx="93">
                  <c:v>8.9198384384709895E-2</c:v>
                </c:pt>
                <c:pt idx="94">
                  <c:v>7.1620090561028402E-2</c:v>
                </c:pt>
                <c:pt idx="95">
                  <c:v>5.6649792857009301E-2</c:v>
                </c:pt>
                <c:pt idx="96">
                  <c:v>4.4141528682551799E-2</c:v>
                </c:pt>
                <c:pt idx="97">
                  <c:v>3.3883010877536798E-2</c:v>
                </c:pt>
                <c:pt idx="98">
                  <c:v>2.56213614864437E-2</c:v>
                </c:pt>
                <c:pt idx="99">
                  <c:v>1.90856957048069E-2</c:v>
                </c:pt>
                <c:pt idx="100">
                  <c:v>1.4005524240439E-2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31B-4414-99BB-DA7B9C6BA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56960"/>
        <c:axId val="391857352"/>
      </c:scatterChart>
      <c:valAx>
        <c:axId val="391856960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7352"/>
        <c:crosses val="autoZero"/>
        <c:crossBetween val="midCat"/>
        <c:majorUnit val="1"/>
      </c:valAx>
      <c:valAx>
        <c:axId val="39185735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8569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BA-4E22-B17E-54D7B414F881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BA-4E22-B17E-54D7B41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054016"/>
        <c:axId val="388054408"/>
      </c:scatterChart>
      <c:valAx>
        <c:axId val="38805401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4408"/>
        <c:crosses val="autoZero"/>
        <c:crossBetween val="midCat"/>
        <c:majorUnit val="1"/>
      </c:valAx>
      <c:valAx>
        <c:axId val="38805440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54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BA-4E22-B17E-54D7B414F881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BA-4E22-B17E-54D7B414F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45800"/>
        <c:axId val="388346192"/>
      </c:scatterChart>
      <c:valAx>
        <c:axId val="388345800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6192"/>
        <c:crosses val="autoZero"/>
        <c:crossBetween val="midCat"/>
        <c:majorUnit val="1"/>
      </c:valAx>
      <c:valAx>
        <c:axId val="38834619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5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523297491039E-2"/>
          <c:y val="1.8940714471759702E-2"/>
          <c:w val="0.77881720430107504"/>
          <c:h val="0.885867594317885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D4-4F59-870B-E49B02C4A15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D4-4F59-870B-E49B02C4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47368"/>
        <c:axId val="388347760"/>
      </c:scatterChart>
      <c:valAx>
        <c:axId val="38834736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7760"/>
        <c:crosses val="autoZero"/>
        <c:crossBetween val="midCat"/>
        <c:majorUnit val="1"/>
      </c:valAx>
      <c:valAx>
        <c:axId val="38834776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736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523297491039E-2"/>
          <c:y val="1.8940714471759702E-2"/>
          <c:w val="0.77881720430107504"/>
          <c:h val="0.885867594317885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D4-4F59-870B-E49B02C4A15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D4-4F59-870B-E49B02C4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48936"/>
        <c:axId val="388349328"/>
      </c:scatterChart>
      <c:valAx>
        <c:axId val="388348936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9328"/>
        <c:crosses val="autoZero"/>
        <c:crossBetween val="midCat"/>
        <c:majorUnit val="1"/>
      </c:valAx>
      <c:valAx>
        <c:axId val="38834932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89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523297491039E-2"/>
          <c:y val="1.8940714471759702E-2"/>
          <c:w val="0.77881720430107504"/>
          <c:h val="0.885867594317885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D4-4F59-870B-E49B02C4A15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D4-4F59-870B-E49B02C4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036672"/>
        <c:axId val="388037064"/>
      </c:scatterChart>
      <c:valAx>
        <c:axId val="388036672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37064"/>
        <c:crosses val="autoZero"/>
        <c:crossBetween val="midCat"/>
        <c:majorUnit val="1"/>
      </c:valAx>
      <c:valAx>
        <c:axId val="38803706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3667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HigherEffectDataSet!$D$3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HigherEffectDataSet!$D$4:$D$114</c:f>
              <c:numCache>
                <c:formatCode>General</c:formatCode>
                <c:ptCount val="111"/>
                <c:pt idx="0">
                  <c:v>1.4867195147343199E-6</c:v>
                </c:pt>
                <c:pt idx="1">
                  <c:v>2.4389607458934E-6</c:v>
                </c:pt>
                <c:pt idx="2">
                  <c:v>3.9612990910321304E-6</c:v>
                </c:pt>
                <c:pt idx="3">
                  <c:v>6.3698251788670899E-6</c:v>
                </c:pt>
                <c:pt idx="4">
                  <c:v>1.0140852065486901E-5</c:v>
                </c:pt>
                <c:pt idx="5">
                  <c:v>1.59837411069056E-5</c:v>
                </c:pt>
                <c:pt idx="6">
                  <c:v>2.49424712900534E-5</c:v>
                </c:pt>
                <c:pt idx="7">
                  <c:v>3.8535196742086797E-5</c:v>
                </c:pt>
                <c:pt idx="8">
                  <c:v>5.8943067756539699E-5</c:v>
                </c:pt>
                <c:pt idx="9">
                  <c:v>8.9261657177131695E-5</c:v>
                </c:pt>
                <c:pt idx="10">
                  <c:v>1.3383022576488401E-4</c:v>
                </c:pt>
                <c:pt idx="11">
                  <c:v>1.9865547139277299E-4</c:v>
                </c:pt>
                <c:pt idx="12">
                  <c:v>2.9194692579145599E-4</c:v>
                </c:pt>
                <c:pt idx="13">
                  <c:v>4.2478027055074802E-4</c:v>
                </c:pt>
                <c:pt idx="14">
                  <c:v>6.1190193011376995E-4</c:v>
                </c:pt>
                <c:pt idx="15">
                  <c:v>8.7268269504574996E-4</c:v>
                </c:pt>
                <c:pt idx="16">
                  <c:v>1.2322191684730299E-3</c:v>
                </c:pt>
                <c:pt idx="17">
                  <c:v>1.7225689390536799E-3</c:v>
                </c:pt>
                <c:pt idx="18">
                  <c:v>2.38408820146482E-3</c:v>
                </c:pt>
                <c:pt idx="19">
                  <c:v>3.26681905619989E-3</c:v>
                </c:pt>
                <c:pt idx="20">
                  <c:v>4.4318484119380596E-3</c:v>
                </c:pt>
                <c:pt idx="21">
                  <c:v>5.9525324197758104E-3</c:v>
                </c:pt>
                <c:pt idx="22">
                  <c:v>7.9154515829799096E-3</c:v>
                </c:pt>
                <c:pt idx="23">
                  <c:v>1.04209348144225E-2</c:v>
                </c:pt>
                <c:pt idx="24">
                  <c:v>1.35829692336858E-2</c:v>
                </c:pt>
                <c:pt idx="25">
                  <c:v>1.7528300493568402E-2</c:v>
                </c:pt>
                <c:pt idx="26">
                  <c:v>2.2394530294842799E-2</c:v>
                </c:pt>
                <c:pt idx="27">
                  <c:v>2.8327037741600999E-2</c:v>
                </c:pt>
                <c:pt idx="28">
                  <c:v>3.54745928462313E-2</c:v>
                </c:pt>
                <c:pt idx="29">
                  <c:v>4.3983595980426997E-2</c:v>
                </c:pt>
                <c:pt idx="30">
                  <c:v>5.3990966513187903E-2</c:v>
                </c:pt>
                <c:pt idx="31">
                  <c:v>6.5615814774676401E-2</c:v>
                </c:pt>
                <c:pt idx="32">
                  <c:v>7.89501583008939E-2</c:v>
                </c:pt>
                <c:pt idx="33">
                  <c:v>9.4049077376887197E-2</c:v>
                </c:pt>
                <c:pt idx="34">
                  <c:v>0.110920834679455</c:v>
                </c:pt>
                <c:pt idx="35">
                  <c:v>0.12951759566589099</c:v>
                </c:pt>
                <c:pt idx="36">
                  <c:v>0.14972746563574499</c:v>
                </c:pt>
                <c:pt idx="37">
                  <c:v>0.17136859204780699</c:v>
                </c:pt>
                <c:pt idx="38">
                  <c:v>0.19418605498321301</c:v>
                </c:pt>
                <c:pt idx="39">
                  <c:v>0.21785217703255</c:v>
                </c:pt>
                <c:pt idx="40">
                  <c:v>0.241970724519143</c:v>
                </c:pt>
                <c:pt idx="41">
                  <c:v>0.26608524989875498</c:v>
                </c:pt>
                <c:pt idx="42">
                  <c:v>0.28969155276148201</c:v>
                </c:pt>
                <c:pt idx="43">
                  <c:v>0.31225393336676099</c:v>
                </c:pt>
                <c:pt idx="44">
                  <c:v>0.333224602891804</c:v>
                </c:pt>
                <c:pt idx="45">
                  <c:v>0.35206532676429902</c:v>
                </c:pt>
                <c:pt idx="46">
                  <c:v>0.368270140303323</c:v>
                </c:pt>
                <c:pt idx="47">
                  <c:v>0.38138781546052702</c:v>
                </c:pt>
                <c:pt idx="48">
                  <c:v>0.39104269397546398</c:v>
                </c:pt>
                <c:pt idx="49">
                  <c:v>0.39695254747701503</c:v>
                </c:pt>
                <c:pt idx="50">
                  <c:v>0.39894228040143298</c:v>
                </c:pt>
                <c:pt idx="51">
                  <c:v>0.39695254747701503</c:v>
                </c:pt>
                <c:pt idx="52">
                  <c:v>0.39104269397546398</c:v>
                </c:pt>
                <c:pt idx="53">
                  <c:v>0.38138781546052702</c:v>
                </c:pt>
                <c:pt idx="54">
                  <c:v>0.368270140303323</c:v>
                </c:pt>
                <c:pt idx="55">
                  <c:v>0.35206532676430002</c:v>
                </c:pt>
                <c:pt idx="56">
                  <c:v>0.333224602891805</c:v>
                </c:pt>
                <c:pt idx="57">
                  <c:v>0.31225393336676199</c:v>
                </c:pt>
                <c:pt idx="58">
                  <c:v>0.28969155276148301</c:v>
                </c:pt>
                <c:pt idx="59">
                  <c:v>0.26608524989875498</c:v>
                </c:pt>
                <c:pt idx="60">
                  <c:v>0.241970724519144</c:v>
                </c:pt>
                <c:pt idx="61">
                  <c:v>0.217852177032551</c:v>
                </c:pt>
                <c:pt idx="62">
                  <c:v>0.19418605498321301</c:v>
                </c:pt>
                <c:pt idx="63">
                  <c:v>0.17136859204780799</c:v>
                </c:pt>
                <c:pt idx="64">
                  <c:v>0.14972746563574499</c:v>
                </c:pt>
                <c:pt idx="65">
                  <c:v>0.12951759566589199</c:v>
                </c:pt>
                <c:pt idx="66">
                  <c:v>0.110920834679455</c:v>
                </c:pt>
                <c:pt idx="67">
                  <c:v>9.4049077376887599E-2</c:v>
                </c:pt>
                <c:pt idx="68">
                  <c:v>7.8950158300894094E-2</c:v>
                </c:pt>
                <c:pt idx="69">
                  <c:v>6.5615814774676595E-2</c:v>
                </c:pt>
                <c:pt idx="70">
                  <c:v>5.3990966513188098E-2</c:v>
                </c:pt>
                <c:pt idx="71">
                  <c:v>4.3983595980427198E-2</c:v>
                </c:pt>
                <c:pt idx="72">
                  <c:v>3.5474592846231397E-2</c:v>
                </c:pt>
                <c:pt idx="73">
                  <c:v>2.83270377416012E-2</c:v>
                </c:pt>
                <c:pt idx="74">
                  <c:v>2.2394530294842799E-2</c:v>
                </c:pt>
                <c:pt idx="75">
                  <c:v>1.7528300493568599E-2</c:v>
                </c:pt>
                <c:pt idx="76">
                  <c:v>1.35829692336858E-2</c:v>
                </c:pt>
                <c:pt idx="77">
                  <c:v>1.04209348144226E-2</c:v>
                </c:pt>
                <c:pt idx="78">
                  <c:v>7.9154515829799807E-3</c:v>
                </c:pt>
                <c:pt idx="79">
                  <c:v>5.9525324197758503E-3</c:v>
                </c:pt>
                <c:pt idx="80">
                  <c:v>4.4318484119381003E-3</c:v>
                </c:pt>
                <c:pt idx="81">
                  <c:v>3.2668190561999499E-3</c:v>
                </c:pt>
                <c:pt idx="82">
                  <c:v>2.38408820146484E-3</c:v>
                </c:pt>
                <c:pt idx="83">
                  <c:v>1.7225689390537001E-3</c:v>
                </c:pt>
                <c:pt idx="84">
                  <c:v>1.2322191684730401E-3</c:v>
                </c:pt>
                <c:pt idx="85">
                  <c:v>8.7268269504575701E-4</c:v>
                </c:pt>
                <c:pt idx="86">
                  <c:v>6.1190193011376995E-4</c:v>
                </c:pt>
                <c:pt idx="87">
                  <c:v>4.2478027055075599E-4</c:v>
                </c:pt>
                <c:pt idx="88">
                  <c:v>2.9194692579146E-4</c:v>
                </c:pt>
                <c:pt idx="89">
                  <c:v>1.9865547139277499E-4</c:v>
                </c:pt>
                <c:pt idx="90">
                  <c:v>1.3383022576488499E-4</c:v>
                </c:pt>
                <c:pt idx="91">
                  <c:v>8.9261657177133199E-5</c:v>
                </c:pt>
                <c:pt idx="92">
                  <c:v>5.8943067756540499E-5</c:v>
                </c:pt>
                <c:pt idx="93">
                  <c:v>3.8535196742087197E-5</c:v>
                </c:pt>
                <c:pt idx="94">
                  <c:v>2.49424712900536E-5</c:v>
                </c:pt>
                <c:pt idx="95">
                  <c:v>1.59837411069058E-5</c:v>
                </c:pt>
                <c:pt idx="96">
                  <c:v>1.0140852065487001E-5</c:v>
                </c:pt>
                <c:pt idx="97">
                  <c:v>6.3698251788672E-6</c:v>
                </c:pt>
                <c:pt idx="98">
                  <c:v>3.9612990910321702E-6</c:v>
                </c:pt>
                <c:pt idx="99">
                  <c:v>2.4389607458934398E-6</c:v>
                </c:pt>
                <c:pt idx="100">
                  <c:v>1.4867195147343199E-6</c:v>
                </c:pt>
                <c:pt idx="101">
                  <c:v>8.9724351623835703E-7</c:v>
                </c:pt>
                <c:pt idx="102">
                  <c:v>5.3610353446977003E-7</c:v>
                </c:pt>
                <c:pt idx="103">
                  <c:v>3.17134921671605E-7</c:v>
                </c:pt>
                <c:pt idx="104">
                  <c:v>1.85736184455534E-7</c:v>
                </c:pt>
                <c:pt idx="105">
                  <c:v>1.07697600425436E-7</c:v>
                </c:pt>
                <c:pt idx="106">
                  <c:v>6.1826205001660002E-8</c:v>
                </c:pt>
                <c:pt idx="107">
                  <c:v>3.5139550948205399E-8</c:v>
                </c:pt>
                <c:pt idx="108">
                  <c:v>1.97731964062454E-8</c:v>
                </c:pt>
                <c:pt idx="109">
                  <c:v>1.10157636246828E-8</c:v>
                </c:pt>
                <c:pt idx="110">
                  <c:v>6.0758828498235103E-9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AE-4145-A61A-D953575C2D18}"/>
            </c:ext>
          </c:extLst>
        </c:ser>
        <c:ser>
          <c:idx val="1"/>
          <c:order val="1"/>
          <c:tx>
            <c:strRef>
              <c:f>HigherEffectDataSet!$E$3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HigherEffectDataSet!$E$4:$E$114</c:f>
              <c:numCache>
                <c:formatCode>General</c:formatCode>
                <c:ptCount val="111"/>
                <c:pt idx="0">
                  <c:v>5.0522710835371199E-15</c:v>
                </c:pt>
                <c:pt idx="1">
                  <c:v>1.11879562143523E-14</c:v>
                </c:pt>
                <c:pt idx="2">
                  <c:v>2.45285528569648E-14</c:v>
                </c:pt>
                <c:pt idx="3">
                  <c:v>5.3241483722530798E-14</c:v>
                </c:pt>
                <c:pt idx="4">
                  <c:v>1.1441564901801599E-13</c:v>
                </c:pt>
                <c:pt idx="5">
                  <c:v>2.4343205330290399E-13</c:v>
                </c:pt>
                <c:pt idx="6">
                  <c:v>5.1277536367967003E-13</c:v>
                </c:pt>
                <c:pt idx="7">
                  <c:v>1.06938378715415E-12</c:v>
                </c:pt>
                <c:pt idx="8">
                  <c:v>2.20798996313718E-12</c:v>
                </c:pt>
                <c:pt idx="9">
                  <c:v>4.5135436772054803E-12</c:v>
                </c:pt>
                <c:pt idx="10">
                  <c:v>9.13472040836455E-12</c:v>
                </c:pt>
                <c:pt idx="11">
                  <c:v>1.8303322170155701E-11</c:v>
                </c:pt>
                <c:pt idx="12">
                  <c:v>3.6309615017918302E-11</c:v>
                </c:pt>
                <c:pt idx="13">
                  <c:v>7.1313281239961901E-11</c:v>
                </c:pt>
                <c:pt idx="14">
                  <c:v>1.3866799941653201E-10</c:v>
                </c:pt>
                <c:pt idx="15">
                  <c:v>2.6695566147628499E-10</c:v>
                </c:pt>
                <c:pt idx="16">
                  <c:v>5.0881402816450895E-10</c:v>
                </c:pt>
                <c:pt idx="17">
                  <c:v>9.6014333703124004E-10</c:v>
                </c:pt>
                <c:pt idx="18">
                  <c:v>1.79378390796409E-9</c:v>
                </c:pt>
                <c:pt idx="19">
                  <c:v>3.3178842435473099E-9</c:v>
                </c:pt>
                <c:pt idx="20">
                  <c:v>6.0758828498233101E-9</c:v>
                </c:pt>
                <c:pt idx="21">
                  <c:v>1.1015763624682399E-8</c:v>
                </c:pt>
                <c:pt idx="22">
                  <c:v>1.9773196406244702E-8</c:v>
                </c:pt>
                <c:pt idx="23">
                  <c:v>3.51395509482044E-8</c:v>
                </c:pt>
                <c:pt idx="24">
                  <c:v>6.1826205001658705E-8</c:v>
                </c:pt>
                <c:pt idx="25">
                  <c:v>1.07697600425434E-7</c:v>
                </c:pt>
                <c:pt idx="26">
                  <c:v>1.8573618445553101E-7</c:v>
                </c:pt>
                <c:pt idx="27">
                  <c:v>3.1713492167159998E-7</c:v>
                </c:pt>
                <c:pt idx="28">
                  <c:v>5.3610353446975902E-7</c:v>
                </c:pt>
                <c:pt idx="29">
                  <c:v>8.97243516238351E-7</c:v>
                </c:pt>
                <c:pt idx="30">
                  <c:v>1.48671951473431E-6</c:v>
                </c:pt>
                <c:pt idx="31">
                  <c:v>2.4389607458934E-6</c:v>
                </c:pt>
                <c:pt idx="32">
                  <c:v>3.96129909103211E-6</c:v>
                </c:pt>
                <c:pt idx="33">
                  <c:v>6.3698251788670899E-6</c:v>
                </c:pt>
                <c:pt idx="34">
                  <c:v>1.0140852065486901E-5</c:v>
                </c:pt>
                <c:pt idx="35">
                  <c:v>1.59837411069056E-5</c:v>
                </c:pt>
                <c:pt idx="36">
                  <c:v>2.49424712900534E-5</c:v>
                </c:pt>
                <c:pt idx="37">
                  <c:v>3.8535196742087197E-5</c:v>
                </c:pt>
                <c:pt idx="38">
                  <c:v>5.8943067756540302E-5</c:v>
                </c:pt>
                <c:pt idx="39">
                  <c:v>8.9261657177133199E-5</c:v>
                </c:pt>
                <c:pt idx="40">
                  <c:v>1.3383022576488499E-4</c:v>
                </c:pt>
                <c:pt idx="41">
                  <c:v>1.9865547139277499E-4</c:v>
                </c:pt>
                <c:pt idx="42">
                  <c:v>2.9194692579146E-4</c:v>
                </c:pt>
                <c:pt idx="43">
                  <c:v>4.2478027055075599E-4</c:v>
                </c:pt>
                <c:pt idx="44">
                  <c:v>6.1190193011376995E-4</c:v>
                </c:pt>
                <c:pt idx="45">
                  <c:v>8.7268269504575701E-4</c:v>
                </c:pt>
                <c:pt idx="46">
                  <c:v>1.2322191684730299E-3</c:v>
                </c:pt>
                <c:pt idx="47">
                  <c:v>1.7225689390536899E-3</c:v>
                </c:pt>
                <c:pt idx="48">
                  <c:v>2.38408820146483E-3</c:v>
                </c:pt>
                <c:pt idx="49">
                  <c:v>3.2668190561999399E-3</c:v>
                </c:pt>
                <c:pt idx="50">
                  <c:v>4.4318484119381003E-3</c:v>
                </c:pt>
                <c:pt idx="51">
                  <c:v>5.9525324197758399E-3</c:v>
                </c:pt>
                <c:pt idx="52">
                  <c:v>7.9154515829799495E-3</c:v>
                </c:pt>
                <c:pt idx="53">
                  <c:v>1.04209348144226E-2</c:v>
                </c:pt>
                <c:pt idx="54">
                  <c:v>1.35829692336858E-2</c:v>
                </c:pt>
                <c:pt idx="55">
                  <c:v>1.7528300493568499E-2</c:v>
                </c:pt>
                <c:pt idx="56">
                  <c:v>2.2394530294842799E-2</c:v>
                </c:pt>
                <c:pt idx="57">
                  <c:v>2.8327037741601099E-2</c:v>
                </c:pt>
                <c:pt idx="58">
                  <c:v>3.5474592846231397E-2</c:v>
                </c:pt>
                <c:pt idx="59">
                  <c:v>4.3983595980427101E-2</c:v>
                </c:pt>
                <c:pt idx="60">
                  <c:v>5.3990966513187903E-2</c:v>
                </c:pt>
                <c:pt idx="61">
                  <c:v>6.5615814774676498E-2</c:v>
                </c:pt>
                <c:pt idx="62">
                  <c:v>7.8950158300893997E-2</c:v>
                </c:pt>
                <c:pt idx="63">
                  <c:v>9.4049077376887599E-2</c:v>
                </c:pt>
                <c:pt idx="64">
                  <c:v>0.110920834679455</c:v>
                </c:pt>
                <c:pt idx="65">
                  <c:v>0.12951759566589199</c:v>
                </c:pt>
                <c:pt idx="66">
                  <c:v>0.14972746563574499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AE-4145-A61A-D953575C2D18}"/>
            </c:ext>
          </c:extLst>
        </c:ser>
        <c:ser>
          <c:idx val="3"/>
          <c:order val="2"/>
          <c:tx>
            <c:strRef>
              <c:f>HigherEffectDataSet!$G$3</c:f>
              <c:strCache>
                <c:ptCount val="1"/>
                <c:pt idx="0">
                  <c:v>power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0"/>
            <c:val val="100"/>
            <c:spPr>
              <a:solidFill>
                <a:schemeClr val="lt1"/>
              </a:solidFill>
              <a:ln w="15875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errBars>
          <c:xVal>
            <c:numRef>
              <c:f>HigherEffectDataSet!$B$4:$B$114</c:f>
              <c:numCache>
                <c:formatCode>General</c:formatCode>
                <c:ptCount val="111"/>
                <c:pt idx="0">
                  <c:v>-5</c:v>
                </c:pt>
                <c:pt idx="1">
                  <c:v>-4.9000000000000004</c:v>
                </c:pt>
                <c:pt idx="2">
                  <c:v>-4.8000000000000007</c:v>
                </c:pt>
                <c:pt idx="3">
                  <c:v>-4.7000000000000011</c:v>
                </c:pt>
                <c:pt idx="4">
                  <c:v>-4.5999999999999996</c:v>
                </c:pt>
                <c:pt idx="5">
                  <c:v>-4.5000000000000018</c:v>
                </c:pt>
                <c:pt idx="6">
                  <c:v>-4.4000000000000021</c:v>
                </c:pt>
                <c:pt idx="7">
                  <c:v>-4.3000000000000016</c:v>
                </c:pt>
                <c:pt idx="8">
                  <c:v>-4.2000000000000028</c:v>
                </c:pt>
                <c:pt idx="9">
                  <c:v>-4.1000000000000014</c:v>
                </c:pt>
                <c:pt idx="10">
                  <c:v>-4.0000000000000044</c:v>
                </c:pt>
                <c:pt idx="11">
                  <c:v>-3.900000000000003</c:v>
                </c:pt>
                <c:pt idx="12">
                  <c:v>-3.8000000000000029</c:v>
                </c:pt>
                <c:pt idx="13">
                  <c:v>-3.7000000000000042</c:v>
                </c:pt>
                <c:pt idx="14">
                  <c:v>-3.6000000000000032</c:v>
                </c:pt>
                <c:pt idx="15">
                  <c:v>-3.5000000000000031</c:v>
                </c:pt>
                <c:pt idx="16">
                  <c:v>-3.400000000000003</c:v>
                </c:pt>
                <c:pt idx="17">
                  <c:v>-3.3000000000000029</c:v>
                </c:pt>
                <c:pt idx="18">
                  <c:v>-3.2000000000000042</c:v>
                </c:pt>
                <c:pt idx="19">
                  <c:v>-3.1000000000000032</c:v>
                </c:pt>
                <c:pt idx="20">
                  <c:v>-3.0000000000000031</c:v>
                </c:pt>
                <c:pt idx="21">
                  <c:v>-2.900000000000003</c:v>
                </c:pt>
                <c:pt idx="22">
                  <c:v>-2.800000000000002</c:v>
                </c:pt>
                <c:pt idx="23">
                  <c:v>-2.7000000000000042</c:v>
                </c:pt>
                <c:pt idx="24">
                  <c:v>-2.6000000000000032</c:v>
                </c:pt>
                <c:pt idx="25">
                  <c:v>-2.5000000000000022</c:v>
                </c:pt>
                <c:pt idx="26">
                  <c:v>-2.4000000000000021</c:v>
                </c:pt>
                <c:pt idx="27">
                  <c:v>-2.300000000000002</c:v>
                </c:pt>
                <c:pt idx="28">
                  <c:v>-2.2000000000000042</c:v>
                </c:pt>
                <c:pt idx="29">
                  <c:v>-2.1000000000000032</c:v>
                </c:pt>
                <c:pt idx="30">
                  <c:v>-2.0000000000000022</c:v>
                </c:pt>
                <c:pt idx="31">
                  <c:v>-1.9000000000000019</c:v>
                </c:pt>
                <c:pt idx="32">
                  <c:v>-1.800000000000002</c:v>
                </c:pt>
                <c:pt idx="33">
                  <c:v>-1.700000000000002</c:v>
                </c:pt>
                <c:pt idx="34">
                  <c:v>-1.6000000000000021</c:v>
                </c:pt>
                <c:pt idx="35">
                  <c:v>-1.5000000000000011</c:v>
                </c:pt>
                <c:pt idx="36">
                  <c:v>-1.400000000000001</c:v>
                </c:pt>
                <c:pt idx="37">
                  <c:v>-1.300000000000002</c:v>
                </c:pt>
                <c:pt idx="38">
                  <c:v>-1.2000000000000011</c:v>
                </c:pt>
                <c:pt idx="39">
                  <c:v>-1.1000000000000021</c:v>
                </c:pt>
                <c:pt idx="40">
                  <c:v>-1.0000000000000011</c:v>
                </c:pt>
                <c:pt idx="41">
                  <c:v>-0.90000000000000102</c:v>
                </c:pt>
                <c:pt idx="42">
                  <c:v>-0.80000000000000104</c:v>
                </c:pt>
                <c:pt idx="43">
                  <c:v>-0.70000000000000195</c:v>
                </c:pt>
                <c:pt idx="44">
                  <c:v>-0.60000000000000298</c:v>
                </c:pt>
                <c:pt idx="45">
                  <c:v>-0.500000000000001</c:v>
                </c:pt>
                <c:pt idx="46">
                  <c:v>-0.40000000000000102</c:v>
                </c:pt>
                <c:pt idx="47">
                  <c:v>-0.30000000000000099</c:v>
                </c:pt>
                <c:pt idx="48">
                  <c:v>-0.20000000000000101</c:v>
                </c:pt>
                <c:pt idx="49">
                  <c:v>-0.100000000000001</c:v>
                </c:pt>
                <c:pt idx="50">
                  <c:v>-1.0269562977783E-15</c:v>
                </c:pt>
                <c:pt idx="51">
                  <c:v>0.1</c:v>
                </c:pt>
                <c:pt idx="52">
                  <c:v>0.2</c:v>
                </c:pt>
                <c:pt idx="53">
                  <c:v>0.3</c:v>
                </c:pt>
                <c:pt idx="54">
                  <c:v>0.4</c:v>
                </c:pt>
                <c:pt idx="55">
                  <c:v>0.5</c:v>
                </c:pt>
                <c:pt idx="56">
                  <c:v>0.59999999999999898</c:v>
                </c:pt>
                <c:pt idx="57">
                  <c:v>0.70000000000000095</c:v>
                </c:pt>
                <c:pt idx="58">
                  <c:v>0.79999999999999905</c:v>
                </c:pt>
                <c:pt idx="59">
                  <c:v>0.89999999999999902</c:v>
                </c:pt>
                <c:pt idx="60">
                  <c:v>0.999999999999999</c:v>
                </c:pt>
                <c:pt idx="61">
                  <c:v>1.0999999999999861</c:v>
                </c:pt>
                <c:pt idx="62">
                  <c:v>1.1999999999999891</c:v>
                </c:pt>
                <c:pt idx="63">
                  <c:v>1.2999999999999821</c:v>
                </c:pt>
                <c:pt idx="64">
                  <c:v>1.3999999999999879</c:v>
                </c:pt>
                <c:pt idx="65">
                  <c:v>1.49999999999998</c:v>
                </c:pt>
                <c:pt idx="66">
                  <c:v>1.5999999999999861</c:v>
                </c:pt>
                <c:pt idx="67">
                  <c:v>1.6999999999999891</c:v>
                </c:pt>
                <c:pt idx="68">
                  <c:v>1.7999999999999849</c:v>
                </c:pt>
                <c:pt idx="69">
                  <c:v>1.899999999999989</c:v>
                </c:pt>
                <c:pt idx="70">
                  <c:v>2</c:v>
                </c:pt>
                <c:pt idx="71">
                  <c:v>2.0999999999999992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2.4</c:v>
                </c:pt>
                <c:pt idx="75">
                  <c:v>2.5</c:v>
                </c:pt>
                <c:pt idx="76">
                  <c:v>2.6</c:v>
                </c:pt>
                <c:pt idx="77">
                  <c:v>2.7</c:v>
                </c:pt>
                <c:pt idx="78">
                  <c:v>2.8</c:v>
                </c:pt>
                <c:pt idx="79">
                  <c:v>2.9</c:v>
                </c:pt>
                <c:pt idx="80">
                  <c:v>3</c:v>
                </c:pt>
                <c:pt idx="81">
                  <c:v>3.100000000000001</c:v>
                </c:pt>
                <c:pt idx="82">
                  <c:v>3.2000000000000011</c:v>
                </c:pt>
                <c:pt idx="83">
                  <c:v>3.3000000000000012</c:v>
                </c:pt>
                <c:pt idx="84">
                  <c:v>3.4000000000000008</c:v>
                </c:pt>
                <c:pt idx="85">
                  <c:v>3.5000000000000009</c:v>
                </c:pt>
                <c:pt idx="86">
                  <c:v>3.600000000000001</c:v>
                </c:pt>
                <c:pt idx="87">
                  <c:v>3.7000000000000011</c:v>
                </c:pt>
                <c:pt idx="88">
                  <c:v>3.8000000000000012</c:v>
                </c:pt>
                <c:pt idx="89">
                  <c:v>3.9000000000000008</c:v>
                </c:pt>
                <c:pt idx="90">
                  <c:v>4.0000000000000009</c:v>
                </c:pt>
                <c:pt idx="91">
                  <c:v>4.1000000000000014</c:v>
                </c:pt>
                <c:pt idx="92">
                  <c:v>4.2</c:v>
                </c:pt>
                <c:pt idx="93">
                  <c:v>4.3</c:v>
                </c:pt>
                <c:pt idx="94">
                  <c:v>4.3999999999999986</c:v>
                </c:pt>
                <c:pt idx="95">
                  <c:v>4.5</c:v>
                </c:pt>
                <c:pt idx="96">
                  <c:v>4.5999999999999988</c:v>
                </c:pt>
                <c:pt idx="97">
                  <c:v>4.6999999999999966</c:v>
                </c:pt>
                <c:pt idx="98">
                  <c:v>4.799999999999998</c:v>
                </c:pt>
                <c:pt idx="99">
                  <c:v>4.8999999999999977</c:v>
                </c:pt>
                <c:pt idx="100">
                  <c:v>5</c:v>
                </c:pt>
                <c:pt idx="101">
                  <c:v>5.0999999999999996</c:v>
                </c:pt>
                <c:pt idx="102">
                  <c:v>5.1999999999999966</c:v>
                </c:pt>
                <c:pt idx="103">
                  <c:v>5.2999999999999989</c:v>
                </c:pt>
                <c:pt idx="104">
                  <c:v>5.3999999999999986</c:v>
                </c:pt>
                <c:pt idx="105">
                  <c:v>5.4999999999999982</c:v>
                </c:pt>
                <c:pt idx="106">
                  <c:v>5.5999999999999979</c:v>
                </c:pt>
                <c:pt idx="107">
                  <c:v>5.6999999999999966</c:v>
                </c:pt>
                <c:pt idx="108">
                  <c:v>5.7999999999999972</c:v>
                </c:pt>
                <c:pt idx="109">
                  <c:v>5.8999999999999968</c:v>
                </c:pt>
                <c:pt idx="110">
                  <c:v>5.9999999999999956</c:v>
                </c:pt>
              </c:numCache>
            </c:numRef>
          </c:xVal>
          <c:yVal>
            <c:numRef>
              <c:f>HigherEffectDataSet!$G$4:$G$114</c:f>
              <c:numCache>
                <c:formatCode>General</c:formatCode>
                <c:ptCount val="11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  <c:pt idx="65">
                  <c:v>-100</c:v>
                </c:pt>
                <c:pt idx="66">
                  <c:v>-100</c:v>
                </c:pt>
                <c:pt idx="67">
                  <c:v>0.17136859204780699</c:v>
                </c:pt>
                <c:pt idx="68">
                  <c:v>0.19418605498321301</c:v>
                </c:pt>
                <c:pt idx="69">
                  <c:v>0.21785217703255</c:v>
                </c:pt>
                <c:pt idx="70">
                  <c:v>0.241970724519143</c:v>
                </c:pt>
                <c:pt idx="71">
                  <c:v>0.26608524989875498</c:v>
                </c:pt>
                <c:pt idx="72">
                  <c:v>0.28969155276148201</c:v>
                </c:pt>
                <c:pt idx="73">
                  <c:v>0.31225393336676099</c:v>
                </c:pt>
                <c:pt idx="74">
                  <c:v>0.333224602891805</c:v>
                </c:pt>
                <c:pt idx="75">
                  <c:v>0.35206532676429902</c:v>
                </c:pt>
                <c:pt idx="76">
                  <c:v>0.368270140303323</c:v>
                </c:pt>
                <c:pt idx="77">
                  <c:v>0.38138781546052702</c:v>
                </c:pt>
                <c:pt idx="78">
                  <c:v>0.39104269397546398</c:v>
                </c:pt>
                <c:pt idx="79">
                  <c:v>0.39695254747701503</c:v>
                </c:pt>
                <c:pt idx="80">
                  <c:v>0.39894228040143298</c:v>
                </c:pt>
                <c:pt idx="81">
                  <c:v>0.39695254747701503</c:v>
                </c:pt>
                <c:pt idx="82">
                  <c:v>0.39104269397546398</c:v>
                </c:pt>
                <c:pt idx="83">
                  <c:v>0.38138781546052702</c:v>
                </c:pt>
                <c:pt idx="84">
                  <c:v>0.368270140303323</c:v>
                </c:pt>
                <c:pt idx="85">
                  <c:v>0.35206532676429902</c:v>
                </c:pt>
                <c:pt idx="86">
                  <c:v>0.333224602891804</c:v>
                </c:pt>
                <c:pt idx="87">
                  <c:v>0.31225393336676099</c:v>
                </c:pt>
                <c:pt idx="88">
                  <c:v>0.28969155276148201</c:v>
                </c:pt>
                <c:pt idx="89">
                  <c:v>0.26608524989875398</c:v>
                </c:pt>
                <c:pt idx="90">
                  <c:v>0.241970724519143</c:v>
                </c:pt>
                <c:pt idx="91">
                  <c:v>0.21785217703255</c:v>
                </c:pt>
                <c:pt idx="92">
                  <c:v>0.19418605498321301</c:v>
                </c:pt>
                <c:pt idx="93">
                  <c:v>0.17136859204780699</c:v>
                </c:pt>
                <c:pt idx="94">
                  <c:v>0.14972746563574499</c:v>
                </c:pt>
                <c:pt idx="95">
                  <c:v>0.12951759566589199</c:v>
                </c:pt>
                <c:pt idx="96">
                  <c:v>0.110920834679455</c:v>
                </c:pt>
                <c:pt idx="97">
                  <c:v>9.4049077376887599E-2</c:v>
                </c:pt>
                <c:pt idx="98">
                  <c:v>7.8950158300894399E-2</c:v>
                </c:pt>
                <c:pt idx="99">
                  <c:v>6.5615814774676803E-2</c:v>
                </c:pt>
                <c:pt idx="100">
                  <c:v>5.3990966513188098E-2</c:v>
                </c:pt>
                <c:pt idx="101">
                  <c:v>4.3983595980427198E-2</c:v>
                </c:pt>
                <c:pt idx="102">
                  <c:v>3.5474592846231501E-2</c:v>
                </c:pt>
                <c:pt idx="103">
                  <c:v>2.83270377416012E-2</c:v>
                </c:pt>
                <c:pt idx="104">
                  <c:v>2.2394530294842799E-2</c:v>
                </c:pt>
                <c:pt idx="105">
                  <c:v>1.7528300493568599E-2</c:v>
                </c:pt>
                <c:pt idx="106">
                  <c:v>1.3582969233685901E-2</c:v>
                </c:pt>
                <c:pt idx="107">
                  <c:v>1.0420934814422699E-2</c:v>
                </c:pt>
                <c:pt idx="108">
                  <c:v>7.9154515829801108E-3</c:v>
                </c:pt>
                <c:pt idx="109">
                  <c:v>5.9525324197759102E-3</c:v>
                </c:pt>
                <c:pt idx="110">
                  <c:v>4.4318484119381602E-3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7AE-4145-A61A-D953575C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037848"/>
        <c:axId val="388038240"/>
      </c:scatterChart>
      <c:valAx>
        <c:axId val="388037848"/>
        <c:scaling>
          <c:orientation val="minMax"/>
          <c:max val="6"/>
          <c:min val="-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38240"/>
        <c:crosses val="autoZero"/>
        <c:crossBetween val="midCat"/>
        <c:majorUnit val="1"/>
      </c:valAx>
      <c:valAx>
        <c:axId val="388038240"/>
        <c:scaling>
          <c:orientation val="minMax"/>
          <c:max val="0.5"/>
          <c:min val="0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3784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0.8178</cdr:x>
      <cdr:y>0.15919</cdr:y>
    </cdr:from>
    <cdr:to>
      <cdr:x>0.86918</cdr:x>
      <cdr:y>0.15919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84AA99E0-AABC-448F-BCC6-F5DCF1E93CDD}"/>
            </a:ext>
          </a:extLst>
        </cdr:cNvPr>
        <cdr:cNvCxnSpPr/>
      </cdr:nvCxnSpPr>
      <cdr:spPr>
        <a:xfrm xmlns:a="http://schemas.openxmlformats.org/drawingml/2006/main">
          <a:off x="6730180" y="639865"/>
          <a:ext cx="422787" cy="0"/>
        </a:xfrm>
        <a:prstGeom xmlns:a="http://schemas.openxmlformats.org/drawingml/2006/main" prst="line">
          <a:avLst/>
        </a:prstGeom>
        <a:ln xmlns:a="http://schemas.openxmlformats.org/drawingml/2006/main">
          <a:tailEnd type="non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0.86679</cdr:x>
      <cdr:y>0.12494</cdr:y>
    </cdr:from>
    <cdr:to>
      <cdr:x>1</cdr:x>
      <cdr:y>0.1861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33303" y="502213"/>
          <a:ext cx="1096297" cy="245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True effect=H</a:t>
          </a:r>
          <a:r>
            <a:rPr lang="en-US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0</a:t>
          </a:r>
        </a:p>
      </cdr:txBody>
    </cdr:sp>
  </cdr:relSizeAnchor>
  <cdr:relSizeAnchor xmlns:cdr="http://schemas.openxmlformats.org/drawingml/2006/chartDrawing">
    <cdr:from>
      <cdr:x>0.8192</cdr:x>
      <cdr:y>0.24521</cdr:y>
    </cdr:from>
    <cdr:to>
      <cdr:x>0.87057</cdr:x>
      <cdr:y>0.24521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F0EE6A61-4C4C-4D54-A5A1-B0FD2B897F74}"/>
            </a:ext>
          </a:extLst>
        </cdr:cNvPr>
        <cdr:cNvCxnSpPr/>
      </cdr:nvCxnSpPr>
      <cdr:spPr>
        <a:xfrm xmlns:a="http://schemas.openxmlformats.org/drawingml/2006/main">
          <a:off x="6741651" y="985633"/>
          <a:ext cx="422787" cy="0"/>
        </a:xfrm>
        <a:prstGeom xmlns:a="http://schemas.openxmlformats.org/drawingml/2006/main" prst="line">
          <a:avLst/>
        </a:prstGeom>
        <a:ln xmlns:a="http://schemas.openxmlformats.org/drawingml/2006/main">
          <a:tailEnd type="non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0.86798</cdr:x>
      <cdr:y>0.21341</cdr:y>
    </cdr:from>
    <cdr:to>
      <cdr:x>0.98586</cdr:x>
      <cdr:y>0.27456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7143135" y="857813"/>
          <a:ext cx="970115" cy="245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accent2"/>
              </a:solidFill>
            </a:rPr>
            <a:t>True effect=H</a:t>
          </a:r>
          <a:r>
            <a:rPr lang="el-GR" baseline="-25000" dirty="0">
              <a:solidFill>
                <a:schemeClr val="accent2"/>
              </a:solidFill>
            </a:rPr>
            <a:t>β</a:t>
          </a:r>
          <a:endParaRPr lang="en-US" baseline="-25000" dirty="0">
            <a:solidFill>
              <a:schemeClr val="accent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0.47445</cdr:x>
      <cdr:y>0.02833</cdr:y>
    </cdr:from>
    <cdr:to>
      <cdr:x>0.47445</cdr:x>
      <cdr:y>0.92236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4E388C25-5638-47F4-9A0F-858728782F9F}"/>
            </a:ext>
          </a:extLst>
        </cdr:cNvPr>
        <cdr:cNvCxnSpPr/>
      </cdr:nvCxnSpPr>
      <cdr:spPr>
        <a:xfrm xmlns:a="http://schemas.openxmlformats.org/drawingml/2006/main">
          <a:off x="3904515" y="113874"/>
          <a:ext cx="0" cy="359359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0.48276</cdr:x>
      <cdr:y>0.01957</cdr:y>
    </cdr:from>
    <cdr:to>
      <cdr:x>0.48276</cdr:x>
      <cdr:y>0.9136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3BC1AFB-5965-448B-8E58-575C1EE88FBC}"/>
            </a:ext>
          </a:extLst>
        </cdr:cNvPr>
        <cdr:cNvCxnSpPr/>
      </cdr:nvCxnSpPr>
      <cdr:spPr>
        <a:xfrm xmlns:a="http://schemas.openxmlformats.org/drawingml/2006/main">
          <a:off x="3972910" y="78676"/>
          <a:ext cx="0" cy="359359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0.39379</cdr:x>
      <cdr:y>0</cdr:y>
    </cdr:from>
    <cdr:to>
      <cdr:x>0.39625</cdr:x>
      <cdr:y>0.90854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3734901-A43F-4EA0-B113-B2E9FA979EB0}"/>
            </a:ext>
          </a:extLst>
        </cdr:cNvPr>
        <cdr:cNvCxnSpPr/>
      </cdr:nvCxnSpPr>
      <cdr:spPr>
        <a:xfrm xmlns:a="http://schemas.openxmlformats.org/drawingml/2006/main">
          <a:off x="3240767" y="0"/>
          <a:ext cx="20218" cy="383887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0.41574</cdr:x>
      <cdr:y>0</cdr:y>
    </cdr:from>
    <cdr:to>
      <cdr:x>0.68678</cdr:x>
      <cdr:y>0.08741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21387" y="-1492588"/>
          <a:ext cx="2230550" cy="3693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Critical value</a:t>
          </a:r>
        </a:p>
      </cdr:txBody>
    </cdr:sp>
  </cdr:relSizeAnchor>
  <cdr:relSizeAnchor xmlns:cdr="http://schemas.openxmlformats.org/drawingml/2006/chartDrawing">
    <cdr:from>
      <cdr:x>0.81841</cdr:x>
      <cdr:y>0.28416</cdr:y>
    </cdr:from>
    <cdr:to>
      <cdr:x>0.86979</cdr:x>
      <cdr:y>0.28416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9B58AB3F-D703-4897-9F43-20A2BDD1DD4A}"/>
            </a:ext>
          </a:extLst>
        </cdr:cNvPr>
        <cdr:cNvCxnSpPr/>
      </cdr:nvCxnSpPr>
      <cdr:spPr>
        <a:xfrm xmlns:a="http://schemas.openxmlformats.org/drawingml/2006/main">
          <a:off x="6735210" y="1200647"/>
          <a:ext cx="422787" cy="0"/>
        </a:xfrm>
        <a:prstGeom xmlns:a="http://schemas.openxmlformats.org/drawingml/2006/main" prst="line">
          <a:avLst/>
        </a:prstGeom>
        <a:ln xmlns:a="http://schemas.openxmlformats.org/drawingml/2006/main">
          <a:tailEnd type="non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0.86679</cdr:x>
      <cdr:y>0.25044</cdr:y>
    </cdr:from>
    <cdr:to>
      <cdr:x>1</cdr:x>
      <cdr:y>0.30862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7133302" y="1058188"/>
          <a:ext cx="1096297" cy="245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True effect=H</a:t>
          </a:r>
          <a:r>
            <a:rPr lang="en-US" sz="110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0</a:t>
          </a:r>
        </a:p>
      </cdr:txBody>
    </cdr:sp>
  </cdr:relSizeAnchor>
  <cdr:relSizeAnchor xmlns:cdr="http://schemas.openxmlformats.org/drawingml/2006/chartDrawing">
    <cdr:from>
      <cdr:x>0.81861</cdr:x>
      <cdr:y>0.36599</cdr:y>
    </cdr:from>
    <cdr:to>
      <cdr:x>0.86999</cdr:x>
      <cdr:y>0.36599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9968E1F9-ED3F-4BD8-ABED-898673D2D70A}"/>
            </a:ext>
          </a:extLst>
        </cdr:cNvPr>
        <cdr:cNvCxnSpPr/>
      </cdr:nvCxnSpPr>
      <cdr:spPr>
        <a:xfrm xmlns:a="http://schemas.openxmlformats.org/drawingml/2006/main">
          <a:off x="6736848" y="1546415"/>
          <a:ext cx="422787" cy="0"/>
        </a:xfrm>
        <a:prstGeom xmlns:a="http://schemas.openxmlformats.org/drawingml/2006/main" prst="line">
          <a:avLst/>
        </a:prstGeom>
        <a:ln xmlns:a="http://schemas.openxmlformats.org/drawingml/2006/main">
          <a:tailEnd type="non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0.87181</cdr:x>
      <cdr:y>0.33421</cdr:y>
    </cdr:from>
    <cdr:to>
      <cdr:x>0.98969</cdr:x>
      <cdr:y>0.39238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7174639" y="1412131"/>
          <a:ext cx="970115" cy="245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2"/>
              </a:solidFill>
            </a:rPr>
            <a:t>True effect=H</a:t>
          </a:r>
          <a:r>
            <a:rPr lang="el-GR" sz="1100" baseline="-25000" dirty="0">
              <a:solidFill>
                <a:schemeClr val="accent2"/>
              </a:solidFill>
            </a:rPr>
            <a:t>β</a:t>
          </a:r>
          <a:endParaRPr lang="en-US" sz="1100" baseline="-250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0.09336</cdr:x>
      <cdr:y>0</cdr:y>
    </cdr:from>
    <cdr:to>
      <cdr:x>0.3644</cdr:x>
      <cdr:y>0.08741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68316" y="-1492588"/>
          <a:ext cx="2230550" cy="3693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Critical value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0.5674</cdr:x>
      <cdr:y>0.06672</cdr:y>
    </cdr:from>
    <cdr:to>
      <cdr:x>0.5674</cdr:x>
      <cdr:y>0.93327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F7084CA-7FA2-40EB-8FD1-D0EAFDE17DC8}"/>
            </a:ext>
          </a:extLst>
        </cdr:cNvPr>
        <cdr:cNvCxnSpPr/>
      </cdr:nvCxnSpPr>
      <cdr:spPr>
        <a:xfrm xmlns:a="http://schemas.openxmlformats.org/drawingml/2006/main">
          <a:off x="4669478" y="276708"/>
          <a:ext cx="0" cy="359357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0.48178</cdr:x>
      <cdr:y>0</cdr:y>
    </cdr:from>
    <cdr:to>
      <cdr:x>0.75281</cdr:x>
      <cdr:y>0.08906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64880" y="-1572768"/>
          <a:ext cx="223046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Critical value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0.56684</cdr:x>
      <cdr:y>0.06672</cdr:y>
    </cdr:from>
    <cdr:to>
      <cdr:x>0.56684</cdr:x>
      <cdr:y>0.93327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4BB52B4A-181E-4427-B072-44344651356E}"/>
            </a:ext>
          </a:extLst>
        </cdr:cNvPr>
        <cdr:cNvCxnSpPr/>
      </cdr:nvCxnSpPr>
      <cdr:spPr>
        <a:xfrm xmlns:a="http://schemas.openxmlformats.org/drawingml/2006/main">
          <a:off x="4664845" y="276708"/>
          <a:ext cx="0" cy="359357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0.48263</cdr:x>
      <cdr:y>0</cdr:y>
    </cdr:from>
    <cdr:to>
      <cdr:x>0.75366</cdr:x>
      <cdr:y>0.08906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1827" y="-1572768"/>
          <a:ext cx="223046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Critical value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4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55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4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83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NUMBER FOR N</a:t>
            </a:r>
          </a:p>
        </p:txBody>
      </p:sp>
    </p:spTree>
    <p:extLst>
      <p:ext uri="{BB962C8B-B14F-4D97-AF65-F5344CB8AC3E}">
        <p14:creationId xmlns:p14="http://schemas.microsoft.com/office/powerpoint/2010/main" val="175630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91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2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40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3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64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9C6A1-E7CE-4E38-A9C5-BF399865A1D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54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28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4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1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35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Changing</a:t>
            </a:r>
            <a:r>
              <a:rPr lang="en-US" baseline="0" dirty="0"/>
              <a:t> all of your icons at the moment is not necessary, but when you create new graphics we highly recommend flat icons as seen in the example above. </a:t>
            </a:r>
            <a:r>
              <a:rPr lang="en-US" baseline="0" dirty="0" err="1"/>
              <a:t>www.thenounproject.com</a:t>
            </a:r>
            <a:r>
              <a:rPr lang="en-US" baseline="0" dirty="0"/>
              <a:t> is a great resource for free vector and/or jpg icons when you need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1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5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1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0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4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7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4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Bottom 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22766"/>
            <a:ext cx="12192000" cy="9352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298130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785"/>
            <a:ext cx="10972800" cy="401953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200" baseline="0"/>
            </a:lvl1pPr>
            <a:lvl2pPr>
              <a:spcAft>
                <a:spcPts val="300"/>
              </a:spcAft>
              <a:defRPr sz="2000" baseline="0"/>
            </a:lvl2pPr>
            <a:lvl3pPr>
              <a:spcAft>
                <a:spcPts val="300"/>
              </a:spcAft>
              <a:defRPr sz="1800" baseline="0"/>
            </a:lvl3pPr>
            <a:lvl4pPr>
              <a:spcAft>
                <a:spcPts val="300"/>
              </a:spcAft>
              <a:defRPr sz="1600" baseline="0"/>
            </a:lvl4pPr>
            <a:lvl5pPr>
              <a:spcAft>
                <a:spcPts val="300"/>
              </a:spcAft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1" y="5922766"/>
            <a:ext cx="10972799" cy="93523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8970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7964"/>
            <a:ext cx="10972800" cy="1182414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0582"/>
            <a:ext cx="10972800" cy="473225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200" baseline="0"/>
            </a:lvl1pPr>
            <a:lvl2pPr>
              <a:spcAft>
                <a:spcPts val="300"/>
              </a:spcAft>
              <a:defRPr sz="2000" baseline="0"/>
            </a:lvl2pPr>
            <a:lvl3pPr>
              <a:spcAft>
                <a:spcPts val="300"/>
              </a:spcAft>
              <a:defRPr sz="1800" baseline="0"/>
            </a:lvl3pPr>
            <a:lvl4pPr>
              <a:spcAft>
                <a:spcPts val="300"/>
              </a:spcAft>
              <a:defRPr sz="1600" baseline="0"/>
            </a:lvl4pPr>
            <a:lvl5pPr>
              <a:spcAft>
                <a:spcPts val="300"/>
              </a:spcAft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J-PAL | Sampling and Sample Size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5126"/>
            <a:ext cx="10972800" cy="120764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0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J-PAL | Sampling and Sample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671753-311D-42FF-97C9-7D0AA4BAA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3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2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4" r:id="rId18"/>
    <p:sldLayoutId id="2147483675" r:id="rId19"/>
    <p:sldLayoutId id="214748367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chart" Target="../charts/char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chart" Target="../charts/char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chart" Target="../charts/char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chart" Target="../charts/char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chart" Target="../charts/char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chart" Target="../charts/char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chart" Target="../charts/char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chart" Target="../charts/char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4" Type="http://schemas.openxmlformats.org/officeDocument/2006/relationships/chart" Target="../charts/char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chart" Target="../charts/char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4" Type="http://schemas.openxmlformats.org/officeDocument/2006/relationships/chart" Target="../charts/char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chart" Target="../charts/char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chart" Target="../charts/char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chart" Target="../charts/char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4" Type="http://schemas.openxmlformats.org/officeDocument/2006/relationships/chart" Target="../charts/char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Relationship Id="rId4" Type="http://schemas.openxmlformats.org/officeDocument/2006/relationships/chart" Target="../charts/char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9: Sample Size and Power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7A4187-1E76-4310-9D7B-036818E1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087712"/>
            <a:ext cx="8736313" cy="49037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0A79C8-4365-4721-A86C-A5B1F2F3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</p:spTree>
    <p:extLst>
      <p:ext uri="{BB962C8B-B14F-4D97-AF65-F5344CB8AC3E}">
        <p14:creationId xmlns:p14="http://schemas.microsoft.com/office/powerpoint/2010/main" val="353227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79772-E402-47D2-AE40-719AFC64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062447"/>
            <a:ext cx="8710484" cy="49614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4FE050-62BA-4544-9B73-B8DE4199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</p:spTree>
    <p:extLst>
      <p:ext uri="{BB962C8B-B14F-4D97-AF65-F5344CB8AC3E}">
        <p14:creationId xmlns:p14="http://schemas.microsoft.com/office/powerpoint/2010/main" val="143110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58D09-3D0F-4CE7-8280-8A64AEDF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094061"/>
            <a:ext cx="8593077" cy="48944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368737-4FD7-46B8-A6B9-1A872119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</p:spTree>
    <p:extLst>
      <p:ext uri="{BB962C8B-B14F-4D97-AF65-F5344CB8AC3E}">
        <p14:creationId xmlns:p14="http://schemas.microsoft.com/office/powerpoint/2010/main" val="342523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1ECCD-127F-4844-A502-1CD1D6E0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088572"/>
            <a:ext cx="8610600" cy="49203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4DF5AE-3086-422E-A6BC-D38DC4C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2230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AACC5-36FB-48D8-8CF3-6C74C185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07066"/>
            <a:ext cx="8597157" cy="48757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D5DA48-31DD-49AC-8947-07D4258C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</p:spTree>
    <p:extLst>
      <p:ext uri="{BB962C8B-B14F-4D97-AF65-F5344CB8AC3E}">
        <p14:creationId xmlns:p14="http://schemas.microsoft.com/office/powerpoint/2010/main" val="253034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A695-D0CA-4194-9BB7-3062FE839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83" y="3487783"/>
            <a:ext cx="10363200" cy="1086486"/>
          </a:xfrm>
        </p:spPr>
        <p:txBody>
          <a:bodyPr/>
          <a:lstStyle/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205684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40902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Distribution of estimates if true effect=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00950"/>
              </p:ext>
            </p:extLst>
          </p:nvPr>
        </p:nvGraphicFramePr>
        <p:xfrm>
          <a:off x="1981200" y="1642896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1" y="5966309"/>
            <a:ext cx="10972799" cy="935234"/>
          </a:xfrm>
        </p:spPr>
        <p:txBody>
          <a:bodyPr/>
          <a:lstStyle/>
          <a:p>
            <a:pPr algn="ctr"/>
            <a:r>
              <a:rPr lang="en-US" dirty="0"/>
              <a:t>Estimated effects normally distributed around effect 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9163" y="1216644"/>
            <a:ext cx="213879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l-GR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  <a:endParaRPr lang="en-US" sz="4000" b="1" baseline="-25000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69162" y="1838633"/>
            <a:ext cx="0" cy="3519949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7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902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Distribution of estimates if true effect=0	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70159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5946318"/>
            <a:ext cx="12192000" cy="9998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Estimated effects normally distributed around effect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9252" y="1700213"/>
            <a:ext cx="914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19252" y="1838633"/>
            <a:ext cx="0" cy="3519949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8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69" y="0"/>
            <a:ext cx="8434552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 distributions under two hypotheses</a:t>
            </a:r>
            <a:r>
              <a:rPr lang="en-US" dirty="0"/>
              <a:t>	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46977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Probability of getting a given estimate under two hypotheses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5457" y="303988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2913" y="303988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64967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83920" y="0"/>
                <a:ext cx="8434552" cy="12981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If we run one study, see one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3920" y="0"/>
                <a:ext cx="8434552" cy="1298130"/>
              </a:xfrm>
              <a:blipFill>
                <a:blip r:embed="rId3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954476"/>
              </p:ext>
            </p:extLst>
          </p:nvPr>
        </p:nvGraphicFramePr>
        <p:xfrm>
          <a:off x="1981200" y="1775771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How do we know if our estimated effect is significant?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02317" y="1293523"/>
                <a:ext cx="1056290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17" y="1293523"/>
                <a:ext cx="1056290" cy="482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23FB-4A40-464A-A702-E8898DA7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850BC-1515-4810-8BDE-B4339EB35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Introduction to power</a:t>
            </a:r>
          </a:p>
          <a:p>
            <a:endParaRPr lang="en-US" sz="400" dirty="0"/>
          </a:p>
          <a:p>
            <a:r>
              <a:rPr lang="en-US" sz="2800" dirty="0"/>
              <a:t>Hypothesis testing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800" dirty="0"/>
              <a:t>Ingredients of power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800" dirty="0"/>
              <a:t>Power with clusters (if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6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23257" y="4303"/>
                <a:ext cx="8434552" cy="12981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Did our estimate 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257" y="4303"/>
                <a:ext cx="8434552" cy="1298130"/>
              </a:xfrm>
              <a:blipFill>
                <a:blip r:embed="rId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55643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Which is more likely? </a:t>
            </a:r>
          </a:p>
          <a:p>
            <a:pPr algn="ctr"/>
            <a:r>
              <a:rPr lang="en-US" dirty="0"/>
              <a:t>Can we rule out that the estimate comes from H</a:t>
            </a:r>
            <a:r>
              <a:rPr lang="en-US" baseline="-25000" dirty="0"/>
              <a:t>0</a:t>
            </a:r>
            <a:r>
              <a:rPr lang="en-US" dirty="0"/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8750" y="31272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2913" y="295029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6340" y="3119571"/>
            <a:ext cx="55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4111" y="4898603"/>
            <a:ext cx="55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5291" y="3304236"/>
            <a:ext cx="62882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25291" y="5081466"/>
            <a:ext cx="62882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16333" y="268367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"/>
          <p:cNvSpPr txBox="1"/>
          <p:nvPr/>
        </p:nvSpPr>
        <p:spPr>
          <a:xfrm>
            <a:off x="9319456" y="2546028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927804" y="3029447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2"/>
          <p:cNvSpPr txBox="1"/>
          <p:nvPr/>
        </p:nvSpPr>
        <p:spPr>
          <a:xfrm>
            <a:off x="9329288" y="2901628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109520" y="18315"/>
            <a:ext cx="82296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Impose significance level of 5%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40834" y="5922766"/>
            <a:ext cx="8229599" cy="935234"/>
          </a:xfrm>
        </p:spPr>
        <p:txBody>
          <a:bodyPr/>
          <a:lstStyle/>
          <a:p>
            <a:pPr algn="ctr"/>
            <a:r>
              <a:rPr lang="en-US" dirty="0"/>
              <a:t>Anything between lines cannot be distinguished from 0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8392"/>
              </p:ext>
            </p:extLst>
          </p:nvPr>
        </p:nvGraphicFramePr>
        <p:xfrm>
          <a:off x="1940834" y="1492589"/>
          <a:ext cx="8229599" cy="42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929507" y="1737869"/>
            <a:ext cx="0" cy="3593592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3926" y="244264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5570" y="24468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3926" y="1737869"/>
            <a:ext cx="0" cy="3593592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95035" y="1368538"/>
            <a:ext cx="223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8430" y="1368538"/>
            <a:ext cx="223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916333" y="268367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9319456" y="2546028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927804" y="3029447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9329288" y="2901628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71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9C4A-11C8-43EC-8DEF-9122C9A0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1B3A-E31D-430A-87B4-9A60C2B85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/>
              <a:t>Definition:</a:t>
            </a:r>
            <a:r>
              <a:rPr lang="en-US" sz="2400" dirty="0"/>
              <a:t> The estimated effect size that exactly corresponds to the significance level.</a:t>
            </a:r>
          </a:p>
          <a:p>
            <a:endParaRPr lang="en-US" sz="500" dirty="0"/>
          </a:p>
          <a:p>
            <a:r>
              <a:rPr lang="en-US" sz="2400" dirty="0"/>
              <a:t>If testing whether:</a:t>
            </a:r>
          </a:p>
          <a:p>
            <a:pPr lvl="1"/>
            <a:r>
              <a:rPr lang="en-US" sz="2400" dirty="0"/>
              <a:t>The effect is bigger than 0</a:t>
            </a:r>
          </a:p>
          <a:p>
            <a:pPr lvl="1"/>
            <a:r>
              <a:rPr lang="en-US" sz="2400" dirty="0"/>
              <a:t>Significant at 95% level</a:t>
            </a:r>
          </a:p>
          <a:p>
            <a:pPr marL="457200" lvl="1" indent="0">
              <a:buNone/>
            </a:pPr>
            <a:r>
              <a:rPr lang="en-US" sz="2400" dirty="0"/>
              <a:t>Then, critical value is the level of the estimate where exactly 5% of area under the curve lies to the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2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6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1050441" y="2875"/>
                <a:ext cx="8229600" cy="12981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significantly different from 0, at 5%? </a:t>
                </a:r>
                <a:r>
                  <a:rPr lang="en-US" dirty="0"/>
                  <a:t>	 </a:t>
                </a:r>
              </a:p>
            </p:txBody>
          </p:sp>
        </mc:Choice>
        <mc:Fallback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0441" y="2875"/>
                <a:ext cx="8229600" cy="129813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40834" y="5922766"/>
            <a:ext cx="8229599" cy="935234"/>
          </a:xfrm>
        </p:spPr>
        <p:txBody>
          <a:bodyPr/>
          <a:lstStyle/>
          <a:p>
            <a:pPr algn="ctr"/>
            <a:r>
              <a:rPr lang="en-US" dirty="0"/>
              <a:t>How do we know?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079668"/>
              </p:ext>
            </p:extLst>
          </p:nvPr>
        </p:nvGraphicFramePr>
        <p:xfrm>
          <a:off x="1940834" y="1492589"/>
          <a:ext cx="8229599" cy="42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929507" y="1858297"/>
            <a:ext cx="0" cy="3473164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3926" y="240755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5570" y="240755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3926" y="1858297"/>
            <a:ext cx="0" cy="3473164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37096" y="1010340"/>
                <a:ext cx="1056290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96" y="1010340"/>
                <a:ext cx="1056290" cy="482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7323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0875-C9B3-4894-9420-23E94EB6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71D90-AF88-487E-9E1B-FB9CF22EA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Usually in RCTs, we have a “presumption of zero”</a:t>
            </a:r>
          </a:p>
          <a:p>
            <a:r>
              <a:rPr lang="en-US" sz="2400" dirty="0"/>
              <a:t>The “Null hypothesis” (H</a:t>
            </a:r>
            <a:r>
              <a:rPr lang="en-US" sz="2400" baseline="-25000" dirty="0"/>
              <a:t>0</a:t>
            </a:r>
            <a:r>
              <a:rPr lang="en-US" sz="2400" dirty="0"/>
              <a:t>) is then that there was no (zero) impact of the program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burden of proof is on showing there was an impact</a:t>
            </a:r>
          </a:p>
          <a:p>
            <a:r>
              <a:rPr lang="en-US" sz="2400" dirty="0"/>
              <a:t>Note, there are exceptions: </a:t>
            </a:r>
          </a:p>
          <a:p>
            <a:pPr lvl="1"/>
            <a:r>
              <a:rPr lang="en-US" sz="2400" dirty="0"/>
              <a:t>e.g. the null for a cash plus training program might be that it’s the same as the training on its 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FD30-A833-43BB-BEA9-6129B1C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F82F-4030-4E5E-ABBC-22F40214F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If it is very unlikely (</a:t>
            </a:r>
            <a:r>
              <a:rPr lang="en-US" sz="2400" dirty="0">
                <a:solidFill>
                  <a:srgbClr val="FF0000"/>
                </a:solidFill>
              </a:rPr>
              <a:t>less than a 5% probability</a:t>
            </a:r>
            <a:r>
              <a:rPr lang="en-US" sz="2400" dirty="0"/>
              <a:t>) that the difference is solely due to chance: </a:t>
            </a:r>
          </a:p>
          <a:p>
            <a:pPr lvl="1"/>
            <a:r>
              <a:rPr lang="en-US" sz="2400" dirty="0"/>
              <a:t>We “reject our null hypothesis”</a:t>
            </a:r>
          </a:p>
          <a:p>
            <a:r>
              <a:rPr lang="en-US" sz="2400" dirty="0"/>
              <a:t>We may now say: </a:t>
            </a:r>
          </a:p>
          <a:p>
            <a:pPr marL="0" lvl="1" indent="0">
              <a:buNone/>
            </a:pPr>
            <a:r>
              <a:rPr lang="en-US" sz="2400" dirty="0"/>
              <a:t>	“our program has a statistically significant impact”</a:t>
            </a:r>
          </a:p>
          <a:p>
            <a:r>
              <a:rPr lang="en-US" sz="2400" dirty="0"/>
              <a:t>What is statistically significant and what is most likely are different concepts</a:t>
            </a:r>
          </a:p>
          <a:p>
            <a:pPr lvl="1"/>
            <a:r>
              <a:rPr lang="en-US" sz="2400" dirty="0"/>
              <a:t>there may be cases where it’s more likely that the program worked than that it didn’t, but we still say there is no statistically significant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88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E970-3D74-4953-A645-D160805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and Type I Errors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261492-43D8-478A-A2E3-F835E30AE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4" y="2060153"/>
            <a:ext cx="6757509" cy="3657601"/>
          </a:xfrm>
        </p:spPr>
        <p:txBody>
          <a:bodyPr/>
          <a:lstStyle/>
          <a:p>
            <a:pPr marL="0" indent="0">
              <a:buNone/>
            </a:pPr>
            <a:endParaRPr lang="en-US" sz="200" dirty="0"/>
          </a:p>
          <a:p>
            <a:r>
              <a:rPr lang="en-US" sz="2400" dirty="0"/>
              <a:t>Traditionally significance level is set at 5%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400" dirty="0"/>
              <a:t>This means allowing a 5% chance of experiencing Type I errors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400" dirty="0"/>
              <a:t>5% of time we will say program had impact when in fact it didn’t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05649A65-AB20-4FFD-8E32-FF7D0120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28" y="1598707"/>
            <a:ext cx="2903515" cy="43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2095500" y="39395"/>
            <a:ext cx="82296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true effect was </a:t>
            </a:r>
            <a:r>
              <a:rPr lang="el-GR" dirty="0">
                <a:solidFill>
                  <a:schemeClr val="tx1"/>
                </a:solidFill>
              </a:rPr>
              <a:t>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40834" y="5922766"/>
            <a:ext cx="8229599" cy="935234"/>
          </a:xfrm>
        </p:spPr>
        <p:txBody>
          <a:bodyPr/>
          <a:lstStyle/>
          <a:p>
            <a:r>
              <a:rPr lang="en-US" dirty="0"/>
              <a:t>How often would we get an estimated effect we can distinguish from zero?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750031"/>
              </p:ext>
            </p:extLst>
          </p:nvPr>
        </p:nvGraphicFramePr>
        <p:xfrm>
          <a:off x="1940834" y="1492589"/>
          <a:ext cx="8229599" cy="42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929507" y="1737869"/>
            <a:ext cx="0" cy="3593592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3926" y="24005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5290" y="24005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3926" y="1737869"/>
            <a:ext cx="0" cy="3593592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95035" y="1412216"/>
            <a:ext cx="223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8688" y="1412216"/>
            <a:ext cx="223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17381" y="2674301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9115473" y="2531843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19019" y="302006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9156810" y="2885786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00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79" y="40166"/>
            <a:ext cx="8891752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often would we reject null, if H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en-US" dirty="0">
                <a:solidFill>
                  <a:schemeClr val="tx1"/>
                </a:solidFill>
              </a:rPr>
              <a:t> true?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54520"/>
              </p:ext>
            </p:extLst>
          </p:nvPr>
        </p:nvGraphicFramePr>
        <p:xfrm>
          <a:off x="1981200" y="1572769"/>
          <a:ext cx="8229600" cy="414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1" y="5922766"/>
            <a:ext cx="8362708" cy="935234"/>
          </a:xfrm>
        </p:spPr>
        <p:txBody>
          <a:bodyPr>
            <a:normAutofit/>
          </a:bodyPr>
          <a:lstStyle/>
          <a:p>
            <a:r>
              <a:rPr lang="en-US" dirty="0"/>
              <a:t>Shaded area shows power = % of time we would find H</a:t>
            </a:r>
            <a:r>
              <a:rPr lang="el-GR" dirty="0"/>
              <a:t>β</a:t>
            </a:r>
            <a:r>
              <a:rPr lang="en-US" dirty="0"/>
              <a:t> different from 0 if true effect was </a:t>
            </a:r>
            <a:r>
              <a:rPr lang="el-GR" dirty="0"/>
              <a:t>β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2467" y="287089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6934" y="287089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cxnSp>
        <p:nvCxnSpPr>
          <p:cNvPr id="13" name="Straight Connector 12"/>
          <p:cNvCxnSpPr>
            <a:stCxn id="11" idx="1"/>
            <a:endCxn id="11" idx="1"/>
          </p:cNvCxnSpPr>
          <p:nvPr/>
        </p:nvCxnSpPr>
        <p:spPr>
          <a:xfrm>
            <a:off x="8898194" y="2583030"/>
            <a:ext cx="0" cy="0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05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14A5-4055-48A0-A046-99DF11C7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Avoid Type II Errors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76A02-7D4E-479B-9B28-99A47F16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8275"/>
            <a:ext cx="10972800" cy="3981450"/>
          </a:xfrm>
        </p:spPr>
        <p:txBody>
          <a:bodyPr/>
          <a:lstStyle/>
          <a:p>
            <a:r>
              <a:rPr lang="en-US" sz="2400" dirty="0"/>
              <a:t>Statistical power is the probability that, if the true effect is of a given size, our proposed experiment will be able to distinguish the </a:t>
            </a:r>
            <a:r>
              <a:rPr lang="en-US" sz="2400" i="1" dirty="0"/>
              <a:t>estimated</a:t>
            </a:r>
            <a:r>
              <a:rPr lang="en-US" sz="2400" dirty="0"/>
              <a:t> effect from zero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13DCFA-D69C-45CC-AEBE-C89DA7E00A31}"/>
              </a:ext>
            </a:extLst>
          </p:cNvPr>
          <p:cNvSpPr txBox="1">
            <a:spLocks/>
          </p:cNvSpPr>
          <p:nvPr/>
        </p:nvSpPr>
        <p:spPr>
          <a:xfrm>
            <a:off x="1981199" y="2538248"/>
            <a:ext cx="4735524" cy="332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" dirty="0"/>
          </a:p>
          <a:p>
            <a:r>
              <a:rPr lang="en-US" dirty="0"/>
              <a:t>Power is the </a:t>
            </a:r>
            <a:r>
              <a:rPr lang="en-US" dirty="0">
                <a:solidFill>
                  <a:srgbClr val="FF0000"/>
                </a:solidFill>
              </a:rPr>
              <a:t>probability of avoiding Type II errors</a:t>
            </a:r>
          </a:p>
          <a:p>
            <a:r>
              <a:rPr lang="en-US" dirty="0"/>
              <a:t>Traditionally, we aim for </a:t>
            </a:r>
            <a:r>
              <a:rPr lang="en-US" dirty="0">
                <a:solidFill>
                  <a:srgbClr val="FF0000"/>
                </a:solidFill>
              </a:rPr>
              <a:t>80% power</a:t>
            </a:r>
            <a:r>
              <a:rPr lang="en-US" dirty="0"/>
              <a:t> (some aim for 90%)</a:t>
            </a:r>
          </a:p>
          <a:p>
            <a:r>
              <a:rPr lang="en-US" dirty="0"/>
              <a:t>Low power means we may not find a significant effect even though an effect exists </a:t>
            </a:r>
          </a:p>
          <a:p>
            <a:endParaRPr lang="en-US" sz="3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FBB5160-B696-4230-B0DE-365EB0F8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842" y="2465121"/>
            <a:ext cx="2231503" cy="34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2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53A2-65B2-41D9-96DA-AE570A27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vs Bias: Power is About Precision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6F3B5-50D8-424F-8D06-627353E0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89" y="1310088"/>
            <a:ext cx="5861811" cy="46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DB14-1CB7-4697-B78B-745ED86C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Results From Hypothesis Testing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CBF595A-8819-4206-9C12-ADB6D405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2" y="3695700"/>
            <a:ext cx="1342404" cy="2095287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38B66BE7-E6A0-477E-9B9F-A610742D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75" y="3695700"/>
            <a:ext cx="1391133" cy="2095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A1E5D-1BF2-4F71-B6FA-1B8763D36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665" y="4913521"/>
            <a:ext cx="610696" cy="22205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E5F8A4-4DCA-4656-BE39-4BD7EB16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411" y="1617189"/>
            <a:ext cx="1343635" cy="2027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A72EC-B86C-40A6-8312-7DBA134B1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949" y="1961616"/>
            <a:ext cx="596977" cy="25034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32023A-2A6A-4DB0-85C1-D450999E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284" y="1617189"/>
            <a:ext cx="1414099" cy="21298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830C6F-A8D8-4FB9-BB39-07E4ABF6ADC5}"/>
              </a:ext>
            </a:extLst>
          </p:cNvPr>
          <p:cNvSpPr/>
          <p:nvPr/>
        </p:nvSpPr>
        <p:spPr>
          <a:xfrm>
            <a:off x="7210057" y="1617188"/>
            <a:ext cx="898634" cy="335961"/>
          </a:xfrm>
          <a:prstGeom prst="rect">
            <a:avLst/>
          </a:prstGeom>
          <a:solidFill>
            <a:srgbClr val="E9F5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EC1CE-46DD-4F0B-8F4C-F09781E43778}"/>
              </a:ext>
            </a:extLst>
          </p:cNvPr>
          <p:cNvSpPr/>
          <p:nvPr/>
        </p:nvSpPr>
        <p:spPr>
          <a:xfrm>
            <a:off x="8591030" y="3695699"/>
            <a:ext cx="898634" cy="335961"/>
          </a:xfrm>
          <a:prstGeom prst="rect">
            <a:avLst/>
          </a:prstGeom>
          <a:solidFill>
            <a:srgbClr val="E8F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D77FF-1D74-4D29-8167-552C78BB0597}"/>
              </a:ext>
            </a:extLst>
          </p:cNvPr>
          <p:cNvSpPr txBox="1"/>
          <p:nvPr/>
        </p:nvSpPr>
        <p:spPr>
          <a:xfrm>
            <a:off x="7213657" y="1604057"/>
            <a:ext cx="110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 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9823E-301F-4FA3-A710-5BEEFE342ED5}"/>
              </a:ext>
            </a:extLst>
          </p:cNvPr>
          <p:cNvSpPr txBox="1"/>
          <p:nvPr/>
        </p:nvSpPr>
        <p:spPr>
          <a:xfrm>
            <a:off x="8508169" y="3644330"/>
            <a:ext cx="110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 error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C7C3A-EACD-4687-BC7C-896123B59292}"/>
              </a:ext>
            </a:extLst>
          </p:cNvPr>
          <p:cNvSpPr/>
          <p:nvPr/>
        </p:nvSpPr>
        <p:spPr>
          <a:xfrm>
            <a:off x="6969811" y="1613292"/>
            <a:ext cx="1467023" cy="2024893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D6435-C284-4AD4-B897-2935882D21AD}"/>
              </a:ext>
            </a:extLst>
          </p:cNvPr>
          <p:cNvSpPr txBox="1"/>
          <p:nvPr/>
        </p:nvSpPr>
        <p:spPr>
          <a:xfrm>
            <a:off x="7596192" y="1069698"/>
            <a:ext cx="3029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Underlying truth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1E51E-E509-4A42-BB05-92D8BA938F09}"/>
              </a:ext>
            </a:extLst>
          </p:cNvPr>
          <p:cNvSpPr txBox="1"/>
          <p:nvPr/>
        </p:nvSpPr>
        <p:spPr>
          <a:xfrm>
            <a:off x="7249302" y="1334528"/>
            <a:ext cx="1341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B16DF-03E4-4894-857D-BFF8803AFD42}"/>
              </a:ext>
            </a:extLst>
          </p:cNvPr>
          <p:cNvSpPr txBox="1"/>
          <p:nvPr/>
        </p:nvSpPr>
        <p:spPr>
          <a:xfrm>
            <a:off x="8507080" y="1314716"/>
            <a:ext cx="140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effect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D1BA2-EF7F-4B4F-B0EE-28052EC221EC}"/>
              </a:ext>
            </a:extLst>
          </p:cNvPr>
          <p:cNvSpPr txBox="1"/>
          <p:nvPr/>
        </p:nvSpPr>
        <p:spPr>
          <a:xfrm>
            <a:off x="5271165" y="2058072"/>
            <a:ext cx="1340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FEEB7-1922-4B02-B5C4-E892BBA2BE43}"/>
              </a:ext>
            </a:extLst>
          </p:cNvPr>
          <p:cNvSpPr txBox="1"/>
          <p:nvPr/>
        </p:nvSpPr>
        <p:spPr>
          <a:xfrm>
            <a:off x="5271165" y="4563800"/>
            <a:ext cx="184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significant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3DC1F-0EC4-4B84-99AA-E09BC1C91F1A}"/>
              </a:ext>
            </a:extLst>
          </p:cNvPr>
          <p:cNvSpPr txBox="1"/>
          <p:nvPr/>
        </p:nvSpPr>
        <p:spPr>
          <a:xfrm>
            <a:off x="2085704" y="2171249"/>
            <a:ext cx="293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Power: when there is effect</a:t>
            </a:r>
          </a:p>
          <a:p>
            <a:r>
              <a:rPr lang="en-US" dirty="0"/>
              <a:t>Prob we find significance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7DC861-1652-4576-B98C-57BE9FE61A94}"/>
              </a:ext>
            </a:extLst>
          </p:cNvPr>
          <p:cNvCxnSpPr>
            <a:cxnSpLocks/>
          </p:cNvCxnSpPr>
          <p:nvPr/>
        </p:nvCxnSpPr>
        <p:spPr>
          <a:xfrm>
            <a:off x="4241494" y="2533880"/>
            <a:ext cx="2324559" cy="160589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F74C40F-C147-4F6D-9B7C-A66E10E03F0D}"/>
              </a:ext>
            </a:extLst>
          </p:cNvPr>
          <p:cNvSpPr txBox="1"/>
          <p:nvPr/>
        </p:nvSpPr>
        <p:spPr>
          <a:xfrm>
            <a:off x="2777048" y="3747067"/>
            <a:ext cx="378900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u="sng" dirty="0"/>
              <a:t>Statistical test</a:t>
            </a:r>
          </a:p>
        </p:txBody>
      </p:sp>
    </p:spTree>
    <p:extLst>
      <p:ext uri="{BB962C8B-B14F-4D97-AF65-F5344CB8AC3E}">
        <p14:creationId xmlns:p14="http://schemas.microsoft.com/office/powerpoint/2010/main" val="7488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33C1-48BF-41DB-A028-7CB57A65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Results from Hypothesis Testing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3B14B3-DBA4-419A-A849-621E074B5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70408"/>
              </p:ext>
            </p:extLst>
          </p:nvPr>
        </p:nvGraphicFramePr>
        <p:xfrm>
          <a:off x="789314" y="978568"/>
          <a:ext cx="10790038" cy="574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7885" imgH="2925358" progId="Word.Document.12">
                  <p:embed/>
                </p:oleObj>
              </mc:Choice>
              <mc:Fallback>
                <p:oleObj name="Document" r:id="rId2" imgW="5497885" imgH="292535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A3B14B3-DBA4-419A-A849-621E074B5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9314" y="978568"/>
                        <a:ext cx="10790038" cy="574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E03672-EEDC-4D10-9848-44C818039D44}"/>
              </a:ext>
            </a:extLst>
          </p:cNvPr>
          <p:cNvSpPr/>
          <p:nvPr/>
        </p:nvSpPr>
        <p:spPr>
          <a:xfrm>
            <a:off x="4380980" y="2782234"/>
            <a:ext cx="2524171" cy="10675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67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79" y="-1031"/>
            <a:ext cx="8891752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influences power?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572769"/>
          <a:ext cx="8229600" cy="414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1" y="5922766"/>
            <a:ext cx="8362708" cy="935234"/>
          </a:xfrm>
        </p:spPr>
        <p:txBody>
          <a:bodyPr>
            <a:normAutofit/>
          </a:bodyPr>
          <a:lstStyle/>
          <a:p>
            <a:r>
              <a:rPr lang="en-US" dirty="0"/>
              <a:t>Move overlap of curves, less power, what influences overlap of these curves?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509" y="288079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0994" y="287557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2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80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011-6527-47B1-8970-5172F2B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main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26F-ADDE-475D-A923-D99F8E958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257776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93475" y="6572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Effect Size: 1*SE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38955"/>
              </p:ext>
            </p:extLst>
          </p:nvPr>
        </p:nvGraphicFramePr>
        <p:xfrm>
          <a:off x="2065075" y="1222914"/>
          <a:ext cx="8229600" cy="470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5203713" y="1920570"/>
            <a:ext cx="64624" cy="718457"/>
          </a:xfrm>
          <a:prstGeom prst="leftBrac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4740725" y="1744783"/>
            <a:ext cx="990600" cy="533400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1 Standard Error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590" y="265805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0380" y="265805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717381" y="2674301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9115473" y="2531843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19019" y="302006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2"/>
          <p:cNvSpPr txBox="1"/>
          <p:nvPr/>
        </p:nvSpPr>
        <p:spPr>
          <a:xfrm>
            <a:off x="9156810" y="2885786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3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5870" y="-88474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Effect Size = 1*SE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16926"/>
              </p:ext>
            </p:extLst>
          </p:nvPr>
        </p:nvGraphicFramePr>
        <p:xfrm>
          <a:off x="1885899" y="1093940"/>
          <a:ext cx="8229600" cy="482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6149" y="259192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5054" y="259192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4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723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09600" y="-33959"/>
            <a:ext cx="10972800" cy="129813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Power: 26%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If the true impact was 1*SE…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1" y="5922766"/>
            <a:ext cx="8229599" cy="935234"/>
          </a:xfrm>
        </p:spPr>
        <p:txBody>
          <a:bodyPr/>
          <a:lstStyle/>
          <a:p>
            <a:r>
              <a:rPr lang="en-US" dirty="0"/>
              <a:t>The Null Hypothesis would be rejected only 26% of the time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129644"/>
              </p:ext>
            </p:extLst>
          </p:nvPr>
        </p:nvGraphicFramePr>
        <p:xfrm>
          <a:off x="1981201" y="1498337"/>
          <a:ext cx="8229598" cy="422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34" y="24925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5054" y="245791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6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37849"/>
            <a:ext cx="10972800" cy="129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 Size: 3*SE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54813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5856811" y="1418322"/>
            <a:ext cx="117507" cy="2057400"/>
          </a:xfrm>
          <a:prstGeom prst="leftBrac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62600" y="2057400"/>
            <a:ext cx="705928" cy="533400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3*SE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Bigger hypothesized effect size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distributions farther apart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3590" y="265805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2430" y="264911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717381" y="2674301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"/>
          <p:cNvSpPr txBox="1"/>
          <p:nvPr/>
        </p:nvSpPr>
        <p:spPr>
          <a:xfrm>
            <a:off x="9115473" y="2531843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719019" y="302006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"/>
          <p:cNvSpPr txBox="1"/>
          <p:nvPr/>
        </p:nvSpPr>
        <p:spPr>
          <a:xfrm>
            <a:off x="9156810" y="2885786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72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5661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Effect size 3</a:t>
            </a:r>
            <a:r>
              <a:rPr lang="en-US" dirty="0">
                <a:solidFill>
                  <a:schemeClr val="tx1"/>
                </a:solidFill>
                <a:ea typeface="Cambria Math"/>
              </a:rPr>
              <a:t>*SE</a:t>
            </a:r>
            <a:r>
              <a:rPr lang="en-US" dirty="0">
                <a:solidFill>
                  <a:schemeClr val="tx1"/>
                </a:solidFill>
              </a:rPr>
              <a:t>: Power= 91%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113369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Bigger Effect size means more power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161" y="2578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1440" y="258428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5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38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17F2-8698-404C-8345-490CBF17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 and Take-Up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7F5E4E-5091-4E46-B773-271D9214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/>
          <a:lstStyle/>
          <a:p>
            <a:r>
              <a:rPr lang="en-US" sz="2400" dirty="0"/>
              <a:t>Let’s say we believe the impact on our participants is “3”</a:t>
            </a:r>
          </a:p>
          <a:p>
            <a:r>
              <a:rPr lang="en-US" sz="2400" dirty="0"/>
              <a:t>What happens if take up is 1/3?</a:t>
            </a:r>
          </a:p>
          <a:p>
            <a:r>
              <a:rPr lang="en-US" sz="2400" dirty="0"/>
              <a:t>Let’s show this graphically</a:t>
            </a:r>
          </a:p>
        </p:txBody>
      </p:sp>
    </p:spTree>
    <p:extLst>
      <p:ext uri="{BB962C8B-B14F-4D97-AF65-F5344CB8AC3E}">
        <p14:creationId xmlns:p14="http://schemas.microsoft.com/office/powerpoint/2010/main" val="17854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A695-D0CA-4194-9BB7-3062FE839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10363200" cy="108648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7412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 Size: 3*SE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17441"/>
              </p:ext>
            </p:extLst>
          </p:nvPr>
        </p:nvGraphicFramePr>
        <p:xfrm>
          <a:off x="1981200" y="1572769"/>
          <a:ext cx="8229600" cy="416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say we believe the impact on our participants is “3”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5902804" y="1338614"/>
            <a:ext cx="76200" cy="2057400"/>
          </a:xfrm>
          <a:prstGeom prst="leftBrace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5648325" y="1996537"/>
            <a:ext cx="585158" cy="533400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3*SE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717381" y="2674301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115473" y="2531843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19019" y="302006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9156810" y="2885786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8965" y="251695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9617" y="251043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676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09600" y="-70272"/>
            <a:ext cx="11582400" cy="1193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Take up is 33%. Effect size as measured on T group is 1/3rd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641065"/>
              </p:ext>
            </p:extLst>
          </p:nvPr>
        </p:nvGraphicFramePr>
        <p:xfrm>
          <a:off x="2017776" y="1112143"/>
          <a:ext cx="8156448" cy="482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5219700" y="1940537"/>
            <a:ext cx="152400" cy="685800"/>
          </a:xfrm>
          <a:prstGeom prst="leftBrace">
            <a:avLst/>
          </a:prstGeom>
          <a:ln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4768076" y="1774579"/>
            <a:ext cx="1055649" cy="50975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1 Standard Error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5530" y="277764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059" y="277764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717381" y="2674301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115473" y="2531843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719019" y="3020069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2"/>
          <p:cNvSpPr txBox="1"/>
          <p:nvPr/>
        </p:nvSpPr>
        <p:spPr>
          <a:xfrm>
            <a:off x="9156810" y="2885786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409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09600" y="-50618"/>
            <a:ext cx="10972800" cy="129813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Back to: Power = 26%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5900468"/>
            <a:ext cx="8255478" cy="957532"/>
          </a:xfrm>
        </p:spPr>
        <p:txBody>
          <a:bodyPr/>
          <a:lstStyle/>
          <a:p>
            <a:pPr algn="ctr"/>
            <a:r>
              <a:rPr lang="en-US" dirty="0"/>
              <a:t>Take-up is reflected in the effect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34871"/>
              </p:ext>
            </p:extLst>
          </p:nvPr>
        </p:nvGraphicFramePr>
        <p:xfrm>
          <a:off x="1981201" y="1563941"/>
          <a:ext cx="8001000" cy="429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2408" y="248847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1701" y="249125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5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250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011-6527-47B1-8970-5172F2B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main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26F-ADDE-475D-A923-D99F8E958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Effect size</a:t>
            </a:r>
          </a:p>
          <a:p>
            <a:r>
              <a:rPr lang="en-US" sz="2400" dirty="0"/>
              <a:t>Sample size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0132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Power: Effect size = 1 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Sample size = 1,000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99194"/>
              </p:ext>
            </p:extLst>
          </p:nvPr>
        </p:nvGraphicFramePr>
        <p:xfrm>
          <a:off x="2080352" y="1380378"/>
          <a:ext cx="8229600" cy="437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2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2408" y="248847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1701" y="249125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27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25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Effect size= 1SE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Sample size = 4,000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13769"/>
              </p:ext>
            </p:extLst>
          </p:nvPr>
        </p:nvGraphicFramePr>
        <p:xfrm>
          <a:off x="1981200" y="1138011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8208" y="2578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5216" y="2578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4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544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7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64%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84971"/>
              </p:ext>
            </p:extLst>
          </p:nvPr>
        </p:nvGraphicFramePr>
        <p:xfrm>
          <a:off x="1981200" y="1138011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Power</a:t>
            </a:r>
            <a:endParaRPr lang="en-US" baseline="-25000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208" y="2578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5216" y="2578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149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1017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Sample size = 9,000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30801"/>
              </p:ext>
            </p:extLst>
          </p:nvPr>
        </p:nvGraphicFramePr>
        <p:xfrm>
          <a:off x="1981200" y="1151397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1008" y="25757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291" y="25504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50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4620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91%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48862"/>
              </p:ext>
            </p:extLst>
          </p:nvPr>
        </p:nvGraphicFramePr>
        <p:xfrm>
          <a:off x="1981200" y="1138011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1008" y="25757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291" y="25504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683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011-6527-47B1-8970-5172F2B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main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26F-ADDE-475D-A923-D99F8E958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Effect size</a:t>
            </a:r>
          </a:p>
          <a:p>
            <a:pPr marL="114300" indent="0">
              <a:buNone/>
            </a:pPr>
            <a:endParaRPr lang="en-US" sz="500" dirty="0"/>
          </a:p>
          <a:p>
            <a:r>
              <a:rPr lang="en-US" sz="2400" dirty="0"/>
              <a:t>Sample size</a:t>
            </a:r>
          </a:p>
          <a:p>
            <a:endParaRPr lang="en-US" sz="500" dirty="0"/>
          </a:p>
          <a:p>
            <a:r>
              <a:rPr lang="en-US" sz="2400" dirty="0"/>
              <a:t>Variance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15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2E5E-0F49-48EA-971D-9D228AD4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73" y="8709"/>
            <a:ext cx="11489654" cy="956389"/>
          </a:xfrm>
        </p:spPr>
        <p:txBody>
          <a:bodyPr>
            <a:normAutofit/>
          </a:bodyPr>
          <a:lstStyle/>
          <a:p>
            <a:r>
              <a:rPr lang="en-US" dirty="0"/>
              <a:t>When we analyze and RCT we compare mean of treatment and control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55DBB8E-EA9B-4188-8F89-5D33FEF09E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1120" y="1267588"/>
            <a:ext cx="8081554" cy="45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5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44733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Low variance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90388"/>
              </p:ext>
            </p:extLst>
          </p:nvPr>
        </p:nvGraphicFramePr>
        <p:xfrm>
          <a:off x="1981200" y="1662208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Estimates will be more tightly clustered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1008" y="25757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291" y="25504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684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Low variance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83375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Estimates will be more tightly clustered </a:t>
            </a:r>
            <a:r>
              <a:rPr lang="en-US" dirty="0">
                <a:sym typeface="Wingdings" panose="05000000000000000000" pitchFamily="2" charset="2"/>
              </a:rPr>
              <a:t> Higher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1008" y="25757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291" y="25504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830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Estimates will be more dispersed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50458" y="6446570"/>
            <a:ext cx="1136341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CB1696-1F23-9849-960D-916B9EF0C8D4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448251"/>
              </p:ext>
            </p:extLst>
          </p:nvPr>
        </p:nvGraphicFramePr>
        <p:xfrm>
          <a:off x="1981200" y="1027954"/>
          <a:ext cx="8324900" cy="482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49202" y="259869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8879" y="259869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4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-59219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Higher variance sample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704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1" y="5922766"/>
            <a:ext cx="8229599" cy="935234"/>
          </a:xfrm>
        </p:spPr>
        <p:txBody>
          <a:bodyPr/>
          <a:lstStyle/>
          <a:p>
            <a:r>
              <a:rPr lang="en-US" dirty="0"/>
              <a:t>Estimates will be more dispersed </a:t>
            </a:r>
            <a:r>
              <a:rPr lang="en-US" dirty="0">
                <a:sym typeface="Wingdings" panose="05000000000000000000" pitchFamily="2" charset="2"/>
              </a:rPr>
              <a:t> Lower power</a:t>
            </a:r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68657"/>
              </p:ext>
            </p:extLst>
          </p:nvPr>
        </p:nvGraphicFramePr>
        <p:xfrm>
          <a:off x="1981201" y="1076325"/>
          <a:ext cx="8229598" cy="46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9202" y="246439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6504" y="245562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96557" y="191823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9294649" y="1775772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98195" y="2263998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335986" y="212971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8195" y="2498165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9335986" y="2455621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09600" y="1056"/>
            <a:ext cx="10972800" cy="129813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Higher variance sample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033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power: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797" y="1089796"/>
            <a:ext cx="8229600" cy="4706382"/>
          </a:xfrm>
        </p:spPr>
        <p:txBody>
          <a:bodyPr/>
          <a:lstStyle/>
          <a:p>
            <a:r>
              <a:rPr lang="en-US" sz="2000" dirty="0"/>
              <a:t>Our program seeks to increase child height</a:t>
            </a:r>
          </a:p>
          <a:p>
            <a:r>
              <a:rPr lang="en-US" sz="2000" dirty="0"/>
              <a:t>There is a lot of variation in height in the population</a:t>
            </a:r>
          </a:p>
          <a:p>
            <a:r>
              <a:rPr lang="en-US" sz="2000" dirty="0"/>
              <a:t>At </a:t>
            </a:r>
            <a:r>
              <a:rPr lang="en-US" sz="2000" dirty="0" err="1"/>
              <a:t>endline</a:t>
            </a:r>
            <a:r>
              <a:rPr lang="en-US" sz="2000" dirty="0"/>
              <a:t> children in treatment are taller than in control </a:t>
            </a:r>
          </a:p>
          <a:p>
            <a:r>
              <a:rPr lang="en-US" sz="2000" dirty="0"/>
              <a:t>Is this because we happened to start with taller children? or because the program worked?</a:t>
            </a:r>
          </a:p>
          <a:p>
            <a:r>
              <a:rPr lang="en-US" sz="2000" dirty="0"/>
              <a:t>We need a big sample to sort this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936141" y="4434187"/>
            <a:ext cx="1505492" cy="1430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764712" y="4402003"/>
            <a:ext cx="1505492" cy="1430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141846" y="4825037"/>
            <a:ext cx="128963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953349" y="4600720"/>
            <a:ext cx="128963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308290" y="5281644"/>
            <a:ext cx="128963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696929" y="5379777"/>
            <a:ext cx="128963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459510" y="4519608"/>
            <a:ext cx="257927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952966" y="5149360"/>
            <a:ext cx="128963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441655" y="4503471"/>
            <a:ext cx="257927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019845" y="4748953"/>
            <a:ext cx="257927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779067" y="4687877"/>
            <a:ext cx="257927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537035" y="5068248"/>
            <a:ext cx="128963" cy="274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680188" y="5227371"/>
            <a:ext cx="257927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232795" y="5231152"/>
            <a:ext cx="257927" cy="548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258423" y="39415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9040" y="399258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5226824" y="3939520"/>
            <a:ext cx="1840093" cy="178269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132" y="3633746"/>
            <a:ext cx="20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631789" y="4285949"/>
            <a:ext cx="312835" cy="6654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492588" y="4925148"/>
            <a:ext cx="257927" cy="5486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185258" y="4104990"/>
            <a:ext cx="128963" cy="274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570030" y="4875040"/>
            <a:ext cx="257927" cy="548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348251" y="5101989"/>
            <a:ext cx="257927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093229" y="4770613"/>
            <a:ext cx="128963" cy="274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348251" y="4409057"/>
            <a:ext cx="128963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790011" y="4660907"/>
            <a:ext cx="128963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487634" y="4271897"/>
            <a:ext cx="257927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055405" y="5199468"/>
            <a:ext cx="128963" cy="2743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318070" y="4744148"/>
            <a:ext cx="770709" cy="300785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73997" y="4745029"/>
            <a:ext cx="756412" cy="35696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/>
      <p:bldP spid="25" grpId="0"/>
      <p:bldP spid="27" grpId="0" animBg="1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power: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everyone in the underlying population was of similar height at the start, it would be easy to sort this out </a:t>
            </a:r>
          </a:p>
          <a:p>
            <a:pPr lvl="1"/>
            <a:r>
              <a:rPr lang="en-US" dirty="0"/>
              <a:t>we would need a smaller sample (or have more power with a given sample)</a:t>
            </a:r>
          </a:p>
          <a:p>
            <a:pPr lvl="1"/>
            <a:r>
              <a:rPr lang="en-US" dirty="0"/>
              <a:t>the variation we see at the end between treatment and control must be due to the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895498" y="4351191"/>
            <a:ext cx="1505492" cy="1430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748033" y="4383804"/>
            <a:ext cx="1505492" cy="1430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243808" y="4618803"/>
            <a:ext cx="128963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510332" y="4813742"/>
            <a:ext cx="128963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308290" y="5281644"/>
            <a:ext cx="128963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696929" y="5379777"/>
            <a:ext cx="128963" cy="27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952966" y="5149360"/>
            <a:ext cx="128963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451900" y="4980859"/>
            <a:ext cx="257927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112719" y="4755963"/>
            <a:ext cx="257927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874872" y="4958054"/>
            <a:ext cx="257927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371816" y="5377252"/>
            <a:ext cx="128963" cy="274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620250" y="4542296"/>
            <a:ext cx="257927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2912035" y="4960488"/>
            <a:ext cx="257927" cy="548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93941" y="383944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6801" y="4017099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5262893" y="4055852"/>
            <a:ext cx="1840093" cy="178269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4613" y="3530839"/>
            <a:ext cx="20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365793" y="4271293"/>
            <a:ext cx="128963" cy="2743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093229" y="4770613"/>
            <a:ext cx="128963" cy="274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358671" y="4798067"/>
            <a:ext cx="128963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797740" y="4542296"/>
            <a:ext cx="128963" cy="2743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055405" y="5199468"/>
            <a:ext cx="128963" cy="2743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364120" y="4636741"/>
            <a:ext cx="770709" cy="300785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27146" y="4601094"/>
            <a:ext cx="756412" cy="35696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635081" y="5029015"/>
            <a:ext cx="128963" cy="2743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351736" y="5377252"/>
            <a:ext cx="128963" cy="2743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643206" y="5287820"/>
            <a:ext cx="128963" cy="2743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501677" y="4633453"/>
            <a:ext cx="128963" cy="2743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797479" y="4386587"/>
            <a:ext cx="128963" cy="2743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869908" y="4523747"/>
            <a:ext cx="1289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8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011-6527-47B1-8970-5172F2B6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main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26F-ADDE-475D-A923-D99F8E958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Effect size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000" dirty="0"/>
              <a:t>Sample size</a:t>
            </a:r>
          </a:p>
          <a:p>
            <a:endParaRPr lang="en-US" sz="400" dirty="0"/>
          </a:p>
          <a:p>
            <a:r>
              <a:rPr lang="en-US" sz="2000" dirty="0"/>
              <a:t>Variance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sz="2000" dirty="0"/>
              <a:t>Proportion of sample in different randomization cells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665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981199" y="53728"/>
            <a:ext cx="8229600" cy="129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Sample split: 50% C, 50% 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Equal split gives distributions that are the same “fatness”</a:t>
            </a:r>
            <a:endParaRPr lang="en-US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023991"/>
              </p:ext>
            </p:extLst>
          </p:nvPr>
        </p:nvGraphicFramePr>
        <p:xfrm>
          <a:off x="1981201" y="1483558"/>
          <a:ext cx="8229598" cy="42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6233" y="219103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7691" y="21793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462374" y="272098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8860466" y="257852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64012" y="306675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8901803" y="293246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4012" y="3300917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8901803" y="325837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309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1343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91%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45071"/>
              </p:ext>
            </p:extLst>
          </p:nvPr>
        </p:nvGraphicFramePr>
        <p:xfrm>
          <a:off x="1891916" y="1165788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8683" y="219036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366" y="217516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90540" y="332047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9288632" y="317801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92178" y="366624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329969" y="353195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2178" y="3900407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9329969" y="385786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1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531A-5C91-406E-87A5-DFC89DF1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its not 50:50 split?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14EC626-EAC0-4306-A17E-F0DEE515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/>
          <a:lstStyle/>
          <a:p>
            <a:r>
              <a:rPr lang="en-US" sz="2000" dirty="0"/>
              <a:t>What happens to the relative fatness if the split is not 50:50.</a:t>
            </a:r>
          </a:p>
          <a:p>
            <a:pPr marL="114300" indent="0">
              <a:buNone/>
            </a:pPr>
            <a:endParaRPr lang="en-US" sz="500" dirty="0"/>
          </a:p>
          <a:p>
            <a:r>
              <a:rPr lang="en-US" sz="2000" dirty="0"/>
              <a:t>Say 25-75?</a:t>
            </a:r>
          </a:p>
        </p:txBody>
      </p:sp>
    </p:spTree>
    <p:extLst>
      <p:ext uri="{BB962C8B-B14F-4D97-AF65-F5344CB8AC3E}">
        <p14:creationId xmlns:p14="http://schemas.microsoft.com/office/powerpoint/2010/main" val="28107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5A41-EF1C-445A-998E-E1F2088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between the means gives us our estimated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EC410-22DF-4DF5-8941-4E30E1EB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6" y="1132114"/>
            <a:ext cx="8799149" cy="48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48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76"/>
            <a:ext cx="10972800" cy="1298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Sample split: 25% C, 75% 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219490"/>
              </p:ext>
            </p:extLst>
          </p:nvPr>
        </p:nvGraphicFramePr>
        <p:xfrm>
          <a:off x="1981200" y="1700213"/>
          <a:ext cx="82296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rgbClr val="33CC33"/>
              </a:buClr>
              <a:buSzPct val="60000"/>
              <a:defRPr/>
            </a:pPr>
            <a:r>
              <a:rPr lang="en-US" sz="2000" dirty="0">
                <a:latin typeface="Century Gothic" panose="020B0502020202020204" pitchFamily="34" charset="0"/>
              </a:rPr>
              <a:t>Uneven distributions, not efficient, i.e. less power</a:t>
            </a:r>
            <a:endParaRPr lang="en-US" sz="2000" u="sng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4163" y="2665391"/>
            <a:ext cx="87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1433" y="2665391"/>
            <a:ext cx="87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</a:rPr>
              <a:t>β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983574" y="3523734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9381666" y="3381276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85212" y="386950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9423003" y="3735219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85212" y="4103669"/>
            <a:ext cx="421149" cy="169730"/>
          </a:xfrm>
          <a:prstGeom prst="rect">
            <a:avLst/>
          </a:prstGeom>
          <a:pattFill prst="dkVert">
            <a:fgClr>
              <a:schemeClr val="accent4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9423003" y="4061125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Significance</a:t>
            </a:r>
            <a:endParaRPr lang="en-US" baseline="-250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675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445"/>
            <a:ext cx="10972800" cy="1182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Power: 83%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614991"/>
              </p:ext>
            </p:extLst>
          </p:nvPr>
        </p:nvGraphicFramePr>
        <p:xfrm>
          <a:off x="1891916" y="1235859"/>
          <a:ext cx="8229601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61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90540" y="3320472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9288632" y="3178014"/>
            <a:ext cx="1096297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True effect=H</a:t>
            </a:r>
            <a:r>
              <a:rPr lang="en-US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92178" y="3666240"/>
            <a:ext cx="422787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9329969" y="3531957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True effect=H</a:t>
            </a:r>
            <a:r>
              <a:rPr lang="el-GR" baseline="-25000" dirty="0">
                <a:solidFill>
                  <a:schemeClr val="accent2"/>
                </a:solidFill>
              </a:rPr>
              <a:t>β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2178" y="3900407"/>
            <a:ext cx="421149" cy="169730"/>
          </a:xfrm>
          <a:prstGeom prst="rect">
            <a:avLst/>
          </a:prstGeom>
          <a:pattFill prst="dkVert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TextBox 2"/>
          <p:cNvSpPr txBox="1"/>
          <p:nvPr/>
        </p:nvSpPr>
        <p:spPr>
          <a:xfrm>
            <a:off x="9329969" y="3857863"/>
            <a:ext cx="970115" cy="2458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Power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713" y="2223905"/>
            <a:ext cx="87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</a:t>
            </a:r>
            <a:r>
              <a:rPr lang="en-US" sz="4000" b="1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1433" y="2223905"/>
            <a:ext cx="87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H</a:t>
            </a:r>
            <a:r>
              <a:rPr lang="en-US" sz="4000" b="1" baseline="-25000" dirty="0">
                <a:solidFill>
                  <a:schemeClr val="accent2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1473960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F4D5-26FB-4CE6-889C-F20DF8BD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ratio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645EA4-97BD-4475-A869-B1BC38B9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/>
          <a:lstStyle/>
          <a:p>
            <a:r>
              <a:rPr lang="en-US" sz="2000" u="sng" dirty="0"/>
              <a:t>Definition</a:t>
            </a:r>
            <a:r>
              <a:rPr lang="en-US" sz="2000" dirty="0"/>
              <a:t>: the fraction of the total sample allocated to the treatment group is the allocation ratio</a:t>
            </a:r>
          </a:p>
          <a:p>
            <a:pPr marL="114300" indent="0">
              <a:buNone/>
            </a:pPr>
            <a:endParaRPr lang="en-US" sz="500" dirty="0"/>
          </a:p>
          <a:p>
            <a:endParaRPr lang="en-US" sz="300" dirty="0"/>
          </a:p>
          <a:p>
            <a:r>
              <a:rPr lang="en-US" sz="2000" dirty="0"/>
              <a:t>Usually, for a given sample size, power is maximized when half sample allocated to treatment, half to control</a:t>
            </a:r>
          </a:p>
          <a:p>
            <a:endParaRPr lang="en-US" sz="500" dirty="0"/>
          </a:p>
          <a:p>
            <a:r>
              <a:rPr lang="en-US" sz="2000" dirty="0"/>
              <a:t>Diminishing marginal benefit to precision from adding sample, so best to add equally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31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675"/>
            <a:ext cx="10972800" cy="1207643"/>
          </a:xfrm>
        </p:spPr>
        <p:txBody>
          <a:bodyPr/>
          <a:lstStyle/>
          <a:p>
            <a:r>
              <a:rPr lang="en-US" sz="3200" dirty="0"/>
              <a:t>Allocation to T v 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76072"/>
              </p:ext>
            </p:extLst>
          </p:nvPr>
        </p:nvGraphicFramePr>
        <p:xfrm>
          <a:off x="1981199" y="1503623"/>
          <a:ext cx="4150074" cy="1284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95000" progId="Equation.3">
                  <p:embed/>
                </p:oleObj>
              </mc:Choice>
              <mc:Fallback>
                <p:oleObj name="Equation" r:id="rId2" imgW="1600200" imgH="495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1503623"/>
                        <a:ext cx="4150074" cy="1284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06143"/>
              </p:ext>
            </p:extLst>
          </p:nvPr>
        </p:nvGraphicFramePr>
        <p:xfrm>
          <a:off x="1981199" y="3141847"/>
          <a:ext cx="5104450" cy="115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444240" progId="Equation.3">
                  <p:embed/>
                </p:oleObj>
              </mc:Choice>
              <mc:Fallback>
                <p:oleObj name="Equation" r:id="rId4" imgW="1968480" imgH="4442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3141847"/>
                        <a:ext cx="5104450" cy="1153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24396"/>
              </p:ext>
            </p:extLst>
          </p:nvPr>
        </p:nvGraphicFramePr>
        <p:xfrm>
          <a:off x="1981199" y="4648827"/>
          <a:ext cx="5532582" cy="115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444240" progId="Equation.3">
                  <p:embed/>
                </p:oleObj>
              </mc:Choice>
              <mc:Fallback>
                <p:oleObj name="Equation" r:id="rId6" imgW="213336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4648827"/>
                        <a:ext cx="5532582" cy="1151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1828801" y="3200400"/>
          <a:ext cx="83978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482400" progId="Equation.3">
                  <p:embed/>
                </p:oleObj>
              </mc:Choice>
              <mc:Fallback>
                <p:oleObj name="Equation" r:id="rId2" imgW="2552400" imgH="48240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0"/>
                        <a:ext cx="8397875" cy="1587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1" y="243840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Effect 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380" y="1848366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6719" y="4909844"/>
            <a:ext cx="1486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Sample</a:t>
            </a:r>
          </a:p>
          <a:p>
            <a:pPr algn="ctr"/>
            <a:r>
              <a:rPr lang="en-US" sz="3000" dirty="0"/>
              <a:t>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1561" y="1737268"/>
            <a:ext cx="2254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Significance</a:t>
            </a:r>
          </a:p>
          <a:p>
            <a:pPr algn="ctr"/>
            <a:r>
              <a:rPr lang="en-US" sz="3000" dirty="0"/>
              <a:t>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551" y="2514601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Powe</a:t>
            </a:r>
            <a:r>
              <a:rPr lang="en-US" sz="3600" dirty="0"/>
              <a:t>r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2596414" y="2900066"/>
            <a:ext cx="264528" cy="7575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4763927" y="3160931"/>
            <a:ext cx="36548" cy="61233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1" y="2837766"/>
            <a:ext cx="282633" cy="8198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0"/>
          </p:cNvCxnSpPr>
          <p:nvPr/>
        </p:nvCxnSpPr>
        <p:spPr>
          <a:xfrm flipH="1" flipV="1">
            <a:off x="10311788" y="4439798"/>
            <a:ext cx="928083" cy="47004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9341132" y="2402365"/>
            <a:ext cx="260068" cy="96880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6564" y="5087035"/>
            <a:ext cx="271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Proportion in</a:t>
            </a:r>
          </a:p>
          <a:p>
            <a:pPr algn="ctr"/>
            <a:r>
              <a:rPr lang="en-US" sz="3000" dirty="0"/>
              <a:t>Treatment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649024" y="4629834"/>
            <a:ext cx="513776" cy="60553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04376" y="36901"/>
            <a:ext cx="8229600" cy="12076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Power equation: MDE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DA33-1A2A-47AE-B0AB-70DD1EA5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10363200" cy="1086486"/>
          </a:xfrm>
        </p:spPr>
        <p:txBody>
          <a:bodyPr/>
          <a:lstStyle/>
          <a:p>
            <a:r>
              <a:rPr lang="en-US" dirty="0"/>
              <a:t>Power with clustered RCT designs</a:t>
            </a:r>
          </a:p>
        </p:txBody>
      </p:sp>
    </p:spTree>
    <p:extLst>
      <p:ext uri="{BB962C8B-B14F-4D97-AF65-F5344CB8AC3E}">
        <p14:creationId xmlns:p14="http://schemas.microsoft.com/office/powerpoint/2010/main" val="1556507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5142-AA5D-4BA2-BCD6-01BE783A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with clustered design: intuition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FEC5AC-3A8B-4297-AB67-28BA1367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You want to know how close the upcoming national elections will be</a:t>
            </a:r>
          </a:p>
          <a:p>
            <a:endParaRPr lang="en-US" sz="900" dirty="0"/>
          </a:p>
          <a:p>
            <a:r>
              <a:rPr lang="en-US" dirty="0"/>
              <a:t>Method 1: Randomly select 50 people from entire US population</a:t>
            </a:r>
          </a:p>
          <a:p>
            <a:endParaRPr lang="en-US" sz="900" dirty="0"/>
          </a:p>
          <a:p>
            <a:r>
              <a:rPr lang="en-US" dirty="0"/>
              <a:t>Method 2: Randomly select 10 families, and ask five members of each family their opinion</a:t>
            </a:r>
          </a:p>
        </p:txBody>
      </p:sp>
    </p:spTree>
    <p:extLst>
      <p:ext uri="{BB962C8B-B14F-4D97-AF65-F5344CB8AC3E}">
        <p14:creationId xmlns:p14="http://schemas.microsoft.com/office/powerpoint/2010/main" val="1712226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8024429" y="1846131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59" name="Oval 2"/>
          <p:cNvSpPr>
            <a:spLocks noChangeArrowheads="1"/>
          </p:cNvSpPr>
          <p:nvPr/>
        </p:nvSpPr>
        <p:spPr bwMode="auto">
          <a:xfrm>
            <a:off x="8580326" y="3433050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0" name="Oval 2"/>
          <p:cNvSpPr>
            <a:spLocks noChangeArrowheads="1"/>
          </p:cNvSpPr>
          <p:nvPr/>
        </p:nvSpPr>
        <p:spPr bwMode="auto">
          <a:xfrm>
            <a:off x="6540700" y="3036241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2" name="Oval 2"/>
          <p:cNvSpPr>
            <a:spLocks noChangeArrowheads="1"/>
          </p:cNvSpPr>
          <p:nvPr/>
        </p:nvSpPr>
        <p:spPr bwMode="auto">
          <a:xfrm>
            <a:off x="3236371" y="4473308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3" name="Oval 2"/>
          <p:cNvSpPr>
            <a:spLocks noChangeArrowheads="1"/>
          </p:cNvSpPr>
          <p:nvPr/>
        </p:nvSpPr>
        <p:spPr bwMode="auto">
          <a:xfrm>
            <a:off x="10249518" y="4381090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4" name="Oval 2"/>
          <p:cNvSpPr>
            <a:spLocks noChangeArrowheads="1"/>
          </p:cNvSpPr>
          <p:nvPr/>
        </p:nvSpPr>
        <p:spPr bwMode="auto">
          <a:xfrm>
            <a:off x="5091009" y="4455765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34" y="45173"/>
            <a:ext cx="9033640" cy="1157752"/>
          </a:xfrm>
        </p:spPr>
        <p:txBody>
          <a:bodyPr/>
          <a:lstStyle/>
          <a:p>
            <a:r>
              <a:rPr lang="en-US" dirty="0"/>
              <a:t>Low intra-cluster correlation (ICC) or </a:t>
            </a:r>
            <a:r>
              <a:rPr lang="el-GR" i="1" dirty="0">
                <a:cs typeface="Arial" pitchFamily="34" charset="0"/>
              </a:rPr>
              <a:t>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(rho)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5251" y="6446571"/>
            <a:ext cx="6879266" cy="2223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8511" y="6446571"/>
            <a:ext cx="1136341" cy="2223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50860" y="1648932"/>
            <a:ext cx="2359215" cy="2426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5877536" y="1625225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195118" y="2094767"/>
            <a:ext cx="1164114" cy="874834"/>
            <a:chOff x="6744360" y="2140141"/>
            <a:chExt cx="1043357" cy="78408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6077836" y="1882597"/>
            <a:ext cx="1164114" cy="874834"/>
            <a:chOff x="6744360" y="2140141"/>
            <a:chExt cx="1043357" cy="78408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736043" y="3362664"/>
            <a:ext cx="1164114" cy="874834"/>
            <a:chOff x="6744360" y="2140141"/>
            <a:chExt cx="1043357" cy="78408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8751015" y="3694318"/>
            <a:ext cx="1164114" cy="874834"/>
            <a:chOff x="6744360" y="2140141"/>
            <a:chExt cx="1043357" cy="78408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10430769" y="4658846"/>
            <a:ext cx="1164114" cy="874834"/>
            <a:chOff x="6744360" y="2140141"/>
            <a:chExt cx="1043357" cy="784086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5249233" y="4733521"/>
            <a:ext cx="1164114" cy="874834"/>
            <a:chOff x="6744360" y="2140141"/>
            <a:chExt cx="1043357" cy="784086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sp>
        <p:nvSpPr>
          <p:cNvPr id="112" name="Oval 2"/>
          <p:cNvSpPr>
            <a:spLocks noChangeArrowheads="1"/>
          </p:cNvSpPr>
          <p:nvPr/>
        </p:nvSpPr>
        <p:spPr bwMode="auto">
          <a:xfrm>
            <a:off x="4346830" y="2379427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380423" y="4796857"/>
            <a:ext cx="1164114" cy="874834"/>
            <a:chOff x="6744360" y="2140141"/>
            <a:chExt cx="1043357" cy="784086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1783222" y="2054120"/>
            <a:ext cx="1611779" cy="1616244"/>
            <a:chOff x="2329707" y="1449840"/>
            <a:chExt cx="1611779" cy="161624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513" y="1450538"/>
              <a:ext cx="510116" cy="51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05" y="1449840"/>
              <a:ext cx="510116" cy="510115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707" y="1821313"/>
              <a:ext cx="510116" cy="51011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08" y="1819336"/>
              <a:ext cx="510116" cy="51011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70" y="1456594"/>
              <a:ext cx="510116" cy="51011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620" y="1821313"/>
              <a:ext cx="510116" cy="51011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513" y="2177999"/>
              <a:ext cx="510116" cy="51011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05" y="2177301"/>
              <a:ext cx="510116" cy="51011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70" y="2184055"/>
              <a:ext cx="510116" cy="51011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707" y="2555969"/>
              <a:ext cx="510116" cy="51011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08" y="2553992"/>
              <a:ext cx="510116" cy="51011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620" y="2555969"/>
              <a:ext cx="510116" cy="510115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4503689" y="2618154"/>
            <a:ext cx="1164114" cy="874834"/>
            <a:chOff x="6744360" y="2140141"/>
            <a:chExt cx="1043357" cy="784086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sp>
        <p:nvSpPr>
          <p:cNvPr id="67" name="Oval 66"/>
          <p:cNvSpPr/>
          <p:nvPr/>
        </p:nvSpPr>
        <p:spPr>
          <a:xfrm rot="-1500000">
            <a:off x="5925934" y="1400908"/>
            <a:ext cx="2066487" cy="3273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8" name="Oval 67"/>
          <p:cNvSpPr/>
          <p:nvPr/>
        </p:nvSpPr>
        <p:spPr>
          <a:xfrm>
            <a:off x="2442065" y="4234261"/>
            <a:ext cx="4799885" cy="1725557"/>
          </a:xfrm>
          <a:prstGeom prst="ellipse">
            <a:avLst/>
          </a:prstGeom>
          <a:noFill/>
          <a:ln w="25400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069239" y="1370365"/>
            <a:ext cx="126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33849" y="5455954"/>
            <a:ext cx="1621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8013" y="1324778"/>
            <a:ext cx="1585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222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2" grpId="0" animBg="1"/>
      <p:bldP spid="63" grpId="0" animBg="1"/>
      <p:bldP spid="63" grpId="1" animBg="1"/>
      <p:bldP spid="64" grpId="0" animBg="1"/>
      <p:bldP spid="38" grpId="0" animBg="1"/>
      <p:bldP spid="112" grpId="0" animBg="1"/>
      <p:bldP spid="112" grpId="1" animBg="1"/>
      <p:bldP spid="67" grpId="0" animBg="1"/>
      <p:bldP spid="68" grpId="0" animBg="1"/>
      <p:bldP spid="69" grpId="0"/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8024429" y="1846131"/>
            <a:ext cx="1505492" cy="14303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59" name="Oval 2"/>
          <p:cNvSpPr>
            <a:spLocks noChangeArrowheads="1"/>
          </p:cNvSpPr>
          <p:nvPr/>
        </p:nvSpPr>
        <p:spPr bwMode="auto">
          <a:xfrm>
            <a:off x="8597583" y="3379093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0" name="Oval 2"/>
          <p:cNvSpPr>
            <a:spLocks noChangeArrowheads="1"/>
          </p:cNvSpPr>
          <p:nvPr/>
        </p:nvSpPr>
        <p:spPr bwMode="auto">
          <a:xfrm>
            <a:off x="6661632" y="2940151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2" name="Oval 2"/>
          <p:cNvSpPr>
            <a:spLocks noChangeArrowheads="1"/>
          </p:cNvSpPr>
          <p:nvPr/>
        </p:nvSpPr>
        <p:spPr bwMode="auto">
          <a:xfrm>
            <a:off x="3158072" y="4353026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3" name="Oval 2"/>
          <p:cNvSpPr>
            <a:spLocks noChangeArrowheads="1"/>
          </p:cNvSpPr>
          <p:nvPr/>
        </p:nvSpPr>
        <p:spPr bwMode="auto">
          <a:xfrm>
            <a:off x="10245558" y="4511586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64" name="Oval 2"/>
          <p:cNvSpPr>
            <a:spLocks noChangeArrowheads="1"/>
          </p:cNvSpPr>
          <p:nvPr/>
        </p:nvSpPr>
        <p:spPr bwMode="auto">
          <a:xfrm>
            <a:off x="5034374" y="4370497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51" y="36557"/>
            <a:ext cx="10972800" cy="1207643"/>
          </a:xfrm>
        </p:spPr>
        <p:txBody>
          <a:bodyPr/>
          <a:lstStyle/>
          <a:p>
            <a:r>
              <a:rPr lang="en-US" dirty="0"/>
              <a:t>HIGH intra-cluster correlation (</a:t>
            </a:r>
            <a:r>
              <a:rPr lang="el-GR" i="1" dirty="0">
                <a:cs typeface="Arial" pitchFamily="34" charset="0"/>
              </a:rPr>
              <a:t>ρ</a:t>
            </a:r>
            <a:r>
              <a:rPr lang="en-US" dirty="0"/>
              <a:t>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5251" y="6446571"/>
            <a:ext cx="6879266" cy="2223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8511" y="6446571"/>
            <a:ext cx="1136341" cy="222323"/>
          </a:xfrm>
        </p:spPr>
        <p:txBody>
          <a:bodyPr/>
          <a:lstStyle/>
          <a:p>
            <a:fld id="{2ECB1696-1F23-9849-960D-916B9EF0C8D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70837" y="1963610"/>
            <a:ext cx="2359215" cy="2426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5877536" y="1625225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195118" y="2077582"/>
            <a:ext cx="1228038" cy="892021"/>
            <a:chOff x="6744360" y="2124737"/>
            <a:chExt cx="1100650" cy="79949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810" y="2124737"/>
              <a:ext cx="457200" cy="4572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6077836" y="1882597"/>
            <a:ext cx="1164114" cy="874834"/>
            <a:chOff x="6744360" y="2140141"/>
            <a:chExt cx="1043357" cy="78408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878355" y="3207823"/>
            <a:ext cx="1164114" cy="874834"/>
            <a:chOff x="6744360" y="2140141"/>
            <a:chExt cx="1043357" cy="78408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8751015" y="3694318"/>
            <a:ext cx="1164114" cy="874834"/>
            <a:chOff x="6744360" y="2140141"/>
            <a:chExt cx="1043357" cy="78408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10390809" y="4809439"/>
            <a:ext cx="1164114" cy="874834"/>
            <a:chOff x="6744360" y="2140141"/>
            <a:chExt cx="1043357" cy="784086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5238546" y="4661382"/>
            <a:ext cx="1164114" cy="874834"/>
            <a:chOff x="6744360" y="2140141"/>
            <a:chExt cx="1043357" cy="784086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sp>
        <p:nvSpPr>
          <p:cNvPr id="112" name="Oval 2"/>
          <p:cNvSpPr>
            <a:spLocks noChangeArrowheads="1"/>
          </p:cNvSpPr>
          <p:nvPr/>
        </p:nvSpPr>
        <p:spPr bwMode="auto">
          <a:xfrm>
            <a:off x="4357889" y="2637341"/>
            <a:ext cx="1505492" cy="14303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279330" y="4588541"/>
            <a:ext cx="1164114" cy="874834"/>
            <a:chOff x="6744360" y="2140141"/>
            <a:chExt cx="1043357" cy="784086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227" y="2140141"/>
              <a:ext cx="520583" cy="52058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291385" y="2271807"/>
            <a:ext cx="1611779" cy="1623792"/>
            <a:chOff x="2329707" y="1449840"/>
            <a:chExt cx="1611779" cy="1623792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513" y="1450538"/>
              <a:ext cx="510116" cy="51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05" y="1449840"/>
              <a:ext cx="510116" cy="510115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707" y="1821313"/>
              <a:ext cx="510116" cy="51011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08" y="1819336"/>
              <a:ext cx="510116" cy="51011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70" y="1456594"/>
              <a:ext cx="510116" cy="51011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620" y="1821313"/>
              <a:ext cx="510116" cy="51011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513" y="2177999"/>
              <a:ext cx="510116" cy="51011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05" y="2177301"/>
              <a:ext cx="510116" cy="51011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70" y="2184055"/>
              <a:ext cx="510116" cy="51011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83" y="2563517"/>
              <a:ext cx="510116" cy="51011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0" y="2555969"/>
              <a:ext cx="510116" cy="51011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707" y="2555969"/>
              <a:ext cx="510116" cy="510115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4525887" y="2881332"/>
            <a:ext cx="1164114" cy="874834"/>
            <a:chOff x="6744360" y="2140141"/>
            <a:chExt cx="1043357" cy="784086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610" y="2140141"/>
              <a:ext cx="457200" cy="45720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517" y="2144943"/>
              <a:ext cx="457200" cy="45720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60" y="2467027"/>
              <a:ext cx="457200" cy="4572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493" y="2465255"/>
              <a:ext cx="457200" cy="457200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 rot="-1500000">
            <a:off x="6036430" y="1319276"/>
            <a:ext cx="2066487" cy="3273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442065" y="4223822"/>
            <a:ext cx="4799885" cy="1725557"/>
          </a:xfrm>
          <a:prstGeom prst="ellipse">
            <a:avLst/>
          </a:prstGeom>
          <a:noFill/>
          <a:ln w="25400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76389" y="1688895"/>
            <a:ext cx="126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4917" y="5633289"/>
            <a:ext cx="1621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06" y="3394661"/>
            <a:ext cx="510116" cy="5101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3" y="2302249"/>
            <a:ext cx="510116" cy="5101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0" y="3031912"/>
            <a:ext cx="510116" cy="5101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74" y="2664210"/>
            <a:ext cx="510116" cy="510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547" y="1449969"/>
            <a:ext cx="159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17394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2" grpId="0" animBg="1"/>
      <p:bldP spid="63" grpId="0" animBg="1"/>
      <p:bldP spid="63" grpId="1" animBg="1"/>
      <p:bldP spid="64" grpId="0" animBg="1"/>
      <p:bldP spid="38" grpId="0" animBg="1"/>
      <p:bldP spid="112" grpId="0" animBg="1"/>
      <p:bldP spid="112" grpId="1" animBg="1"/>
      <p:bldP spid="5" grpId="0" animBg="1"/>
      <p:bldP spid="7" grpId="0" animBg="1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D737-CDD9-4737-BB20-A0CB0940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 Cluster Correlation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554404C-A6A8-4487-9DD0-715BC32EE86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</p:spPr>
            <p:txBody>
              <a:bodyPr/>
              <a:lstStyle/>
              <a:p>
                <a:r>
                  <a:rPr lang="en-US" sz="2400" dirty="0"/>
                  <a:t>Total variance can be divided into within cluster variance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 and between cluster variance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600" dirty="0"/>
              </a:p>
              <a:p>
                <a:r>
                  <a:rPr lang="en-US" sz="2400" dirty="0"/>
                  <a:t>When variance within clusters is small the within cluster correlation is high </a:t>
                </a:r>
                <a:r>
                  <a:rPr lang="en-US" sz="2400" dirty="0" err="1"/>
                  <a:t>ie</a:t>
                </a:r>
                <a:r>
                  <a:rPr lang="en-US" sz="2400" dirty="0"/>
                  <a:t> (ICC) is high (previous slide)</a:t>
                </a:r>
              </a:p>
              <a:p>
                <a:endParaRPr lang="en-US" sz="600" dirty="0"/>
              </a:p>
              <a:p>
                <a:r>
                  <a:rPr lang="en-US" sz="2400" dirty="0"/>
                  <a:t>Definition of ICC: the proportion of total variation explained by within cluster level variance</a:t>
                </a:r>
              </a:p>
              <a:p>
                <a:pPr lvl="1"/>
                <a:r>
                  <a:rPr lang="en-US" sz="2400" dirty="0"/>
                  <a:t>Note, when within cluster variance is high, within cluster correlation is low and between cluster correlation is high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𝑖𝑐𝑐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554404C-A6A8-4487-9DD0-715BC32EE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438275"/>
                <a:ext cx="10972800" cy="3981450"/>
              </a:xfrm>
              <a:blipFill>
                <a:blip r:embed="rId2"/>
                <a:stretch>
                  <a:fillRect r="-500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9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2396-5D6A-4E9D-9985-7CD9830C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ran a second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6CDAB-A041-401B-85D8-7AD677C6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58303"/>
            <a:ext cx="8770983" cy="48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3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D737-CDD9-4737-BB20-A0CB0940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ICC impact power?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BBCED-205A-4017-A385-22850CE2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/>
          <a:lstStyle/>
          <a:p>
            <a:r>
              <a:rPr lang="en-US" sz="2400" dirty="0"/>
              <a:t>For a given N we have less power when we randomize by cluster (unless ICC is zero)</a:t>
            </a:r>
          </a:p>
          <a:p>
            <a:endParaRPr lang="en-US" sz="300" dirty="0"/>
          </a:p>
          <a:p>
            <a:r>
              <a:rPr lang="en-US" sz="2400" dirty="0"/>
              <a:t>There are diminishing returns to surveying more people per cluster </a:t>
            </a:r>
          </a:p>
          <a:p>
            <a:endParaRPr lang="en-US" sz="300" dirty="0"/>
          </a:p>
          <a:p>
            <a:r>
              <a:rPr lang="en-US" sz="2400" dirty="0"/>
              <a:t>Usually, </a:t>
            </a:r>
            <a:r>
              <a:rPr lang="en-US" sz="2400" dirty="0">
                <a:solidFill>
                  <a:schemeClr val="tx1"/>
                </a:solidFill>
              </a:rPr>
              <a:t>the number of clusters is a bigger determinant of power </a:t>
            </a:r>
            <a:r>
              <a:rPr lang="en-US" sz="2400" dirty="0"/>
              <a:t>than the  number of people per cluster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19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A82E-ACAC-4CD1-AD62-10DFAE63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get high/low ICC?</a:t>
            </a:r>
          </a:p>
        </p:txBody>
      </p:sp>
      <p:sp>
        <p:nvSpPr>
          <p:cNvPr id="4" name="TPQuestion">
            <a:extLst>
              <a:ext uri="{FF2B5EF4-FFF2-40B4-BE49-F238E27FC236}">
                <a16:creationId xmlns:a16="http://schemas.microsoft.com/office/drawing/2014/main" id="{A7534A25-09B3-412C-9A49-C006AC6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 fontScale="97500"/>
          </a:bodyPr>
          <a:lstStyle/>
          <a:p>
            <a:r>
              <a:rPr lang="en-US" sz="2400" dirty="0"/>
              <a:t>All people with no education live in one village. People with only primary education live in another. College grads live in a third, etc. ICC (</a:t>
            </a:r>
            <a:r>
              <a:rPr lang="el-GR" sz="2400" dirty="0"/>
              <a:t>ρ</a:t>
            </a:r>
            <a:r>
              <a:rPr lang="en-US" sz="2400" dirty="0"/>
              <a:t>) on education will be..</a:t>
            </a:r>
          </a:p>
        </p:txBody>
      </p:sp>
      <p:sp>
        <p:nvSpPr>
          <p:cNvPr id="5" name="TPAnswers">
            <a:extLst>
              <a:ext uri="{FF2B5EF4-FFF2-40B4-BE49-F238E27FC236}">
                <a16:creationId xmlns:a16="http://schemas.microsoft.com/office/drawing/2014/main" id="{8636C05A-F3C5-45EB-8A6C-10949FF19E8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99980" y="3190253"/>
            <a:ext cx="3496020" cy="249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High</a:t>
            </a:r>
          </a:p>
          <a:p>
            <a:r>
              <a:rPr lang="en-US" dirty="0"/>
              <a:t>Low</a:t>
            </a:r>
          </a:p>
          <a:p>
            <a:r>
              <a:rPr lang="en-US" dirty="0"/>
              <a:t>No effect on rho</a:t>
            </a:r>
          </a:p>
        </p:txBody>
      </p:sp>
    </p:spTree>
    <p:extLst>
      <p:ext uri="{BB962C8B-B14F-4D97-AF65-F5344CB8AC3E}">
        <p14:creationId xmlns:p14="http://schemas.microsoft.com/office/powerpoint/2010/main" val="4290850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8476-8FF3-48CC-9A7E-ADF50D90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if we have high ICC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542C1-4724-439D-BFAC-36A3C6F30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If ICC (</a:t>
            </a:r>
            <a:r>
              <a:rPr lang="el-GR" sz="2400" dirty="0"/>
              <a:t>ρ</a:t>
            </a:r>
            <a:r>
              <a:rPr lang="en-US" sz="2400" dirty="0"/>
              <a:t>) is high, what is a more efficient way of increasing power?</a:t>
            </a:r>
          </a:p>
        </p:txBody>
      </p:sp>
      <p:sp>
        <p:nvSpPr>
          <p:cNvPr id="4" name="TPAnswers">
            <a:extLst>
              <a:ext uri="{FF2B5EF4-FFF2-40B4-BE49-F238E27FC236}">
                <a16:creationId xmlns:a16="http://schemas.microsoft.com/office/drawing/2014/main" id="{84C0F923-14D1-463C-84BD-65C46946D65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03372" y="2604187"/>
            <a:ext cx="5871991" cy="308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Include more clusters in the sample</a:t>
            </a:r>
          </a:p>
          <a:p>
            <a:r>
              <a:rPr lang="en-US" sz="2400" dirty="0"/>
              <a:t>Interview more people in each cluster</a:t>
            </a:r>
          </a:p>
          <a:p>
            <a:r>
              <a:rPr lang="en-US" sz="2400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1826893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793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 with clustering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2264947"/>
              </p:ext>
            </p:extLst>
          </p:nvPr>
        </p:nvGraphicFramePr>
        <p:xfrm>
          <a:off x="1541462" y="2629484"/>
          <a:ext cx="91090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495000" progId="Equation.3">
                  <p:embed/>
                </p:oleObj>
              </mc:Choice>
              <mc:Fallback>
                <p:oleObj name="Equation" r:id="rId2" imgW="2768400" imgH="49500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2" y="2629484"/>
                        <a:ext cx="9109075" cy="1628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3247" y="1530713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Effect 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238" y="1189793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1132" y="4992994"/>
            <a:ext cx="1486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Sample</a:t>
            </a:r>
          </a:p>
          <a:p>
            <a:pPr algn="ctr"/>
            <a:r>
              <a:rPr lang="en-US" sz="3000" dirty="0"/>
              <a:t>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437" y="1214670"/>
            <a:ext cx="2254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Significance</a:t>
            </a:r>
          </a:p>
          <a:p>
            <a:pPr algn="ctr"/>
            <a:r>
              <a:rPr lang="en-US" sz="3000" dirty="0"/>
              <a:t>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8269" y="1990321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Power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2520860" y="1992379"/>
            <a:ext cx="264528" cy="75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86772" y="2479110"/>
            <a:ext cx="200054" cy="797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10473" y="2296191"/>
            <a:ext cx="67564" cy="819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0196966" y="4173160"/>
            <a:ext cx="0" cy="81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9882990" y="1743792"/>
            <a:ext cx="260068" cy="835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4329" y="4643735"/>
            <a:ext cx="2361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Proportion in</a:t>
            </a:r>
          </a:p>
          <a:p>
            <a:pPr algn="ctr"/>
            <a:r>
              <a:rPr lang="en-US" sz="3000" dirty="0"/>
              <a:t>Treatment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713718" y="4146107"/>
            <a:ext cx="857766" cy="508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1303" y="510540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ICC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293449" y="4127926"/>
            <a:ext cx="397705" cy="91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1210" y="5053707"/>
            <a:ext cx="2241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Average</a:t>
            </a:r>
          </a:p>
          <a:p>
            <a:pPr algn="ctr"/>
            <a:r>
              <a:rPr lang="en-US" sz="3000" dirty="0"/>
              <a:t>Cluster Size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3235453" y="4080328"/>
            <a:ext cx="926416" cy="97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6409-5B35-4702-85D2-4FAFF9B7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79414-326C-449E-99A7-31851AD4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079864"/>
            <a:ext cx="9283386" cy="48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40E8-9863-4417-852F-4BB029C0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many experiments gives us a distribution of effect sizes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29909-B978-4590-915D-3941F408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46" y="1102511"/>
            <a:ext cx="8349018" cy="49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3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36"/>
  <p:tag name="FONTSIZE" val="32"/>
  <p:tag name="BULLETTYPE" val="ppBulletAlphaUCPeriod"/>
  <p:tag name="ANSWERTEXT" val="High&#10;Low&#10;No effect on rho&#10;Don’t know"/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83"/>
  <p:tag name="FONTSIZE" val="32"/>
  <p:tag name="BULLETTYPE" val="ppBulletAlphaUCPeriod"/>
  <p:tag name="ANSWERTEXT" val="Include more clusters in the sample&#10;Include more people in clusters&#10;Both&#10;Don’t know"/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25729</TotalTime>
  <Words>2035</Words>
  <Application>Microsoft Office PowerPoint</Application>
  <PresentationFormat>Widescreen</PresentationFormat>
  <Paragraphs>459</Paragraphs>
  <Slides>73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Cambria Math</vt:lpstr>
      <vt:lpstr>Calibri</vt:lpstr>
      <vt:lpstr>Arial</vt:lpstr>
      <vt:lpstr>Times New Roman</vt:lpstr>
      <vt:lpstr>Century Gothic</vt:lpstr>
      <vt:lpstr>Helvetica Neue</vt:lpstr>
      <vt:lpstr>UChicago Light Background Master</vt:lpstr>
      <vt:lpstr>Document</vt:lpstr>
      <vt:lpstr>Equation</vt:lpstr>
      <vt:lpstr>The Practicalities of Running Randomized Trials: Lecture 9: Sample Size and Power</vt:lpstr>
      <vt:lpstr>Outline</vt:lpstr>
      <vt:lpstr>Precision vs Bias: Power is About Precision</vt:lpstr>
      <vt:lpstr>Introduction</vt:lpstr>
      <vt:lpstr>When we analyze and RCT we compare mean of treatment and control</vt:lpstr>
      <vt:lpstr>The difference between the means gives us our estimated effect</vt:lpstr>
      <vt:lpstr>What if we ran a second experiment</vt:lpstr>
      <vt:lpstr>Running many experiments gives us a distribution of effect sizes</vt:lpstr>
      <vt:lpstr>Running many experiments gives us a distribution of effect sizes</vt:lpstr>
      <vt:lpstr>Running many experiments gives us a distribution of effect sizes</vt:lpstr>
      <vt:lpstr>Running many experiments gives us a distribution of effect sizes</vt:lpstr>
      <vt:lpstr>Running many experiments gives us a distribution of effect sizes</vt:lpstr>
      <vt:lpstr>Running many experiments gives us a distribution of effect sizes</vt:lpstr>
      <vt:lpstr>Running many experiments gives us a distribution of effect sizes</vt:lpstr>
      <vt:lpstr>Hypothesis testing</vt:lpstr>
      <vt:lpstr>Distribution of estimates if true effect=β </vt:lpstr>
      <vt:lpstr>Distribution of estimates if true effect=0 </vt:lpstr>
      <vt:lpstr>Two distributions under two hypotheses </vt:lpstr>
      <vt:lpstr>If we run one study, see one estimate β ̂ </vt:lpstr>
      <vt:lpstr>Did our estimate come from H_β  or H_0?</vt:lpstr>
      <vt:lpstr>Impose significance level of 5%</vt:lpstr>
      <vt:lpstr>Critical Value</vt:lpstr>
      <vt:lpstr>Is β ̂ significantly different from 0, at 5%?   </vt:lpstr>
      <vt:lpstr>Hypothesis testing</vt:lpstr>
      <vt:lpstr>Hypothesis testing</vt:lpstr>
      <vt:lpstr>Significance and Type I Errors</vt:lpstr>
      <vt:lpstr>If true effect was β</vt:lpstr>
      <vt:lpstr>How often would we reject null, if Hβ true?   </vt:lpstr>
      <vt:lpstr>Power to Avoid Type II Errors</vt:lpstr>
      <vt:lpstr>Four Results From Hypothesis Testing</vt:lpstr>
      <vt:lpstr>Four Results from Hypothesis Testing</vt:lpstr>
      <vt:lpstr>What influences power?   </vt:lpstr>
      <vt:lpstr>Power: main ingredients</vt:lpstr>
      <vt:lpstr>Effect Size: 1*SE</vt:lpstr>
      <vt:lpstr>Effect Size = 1*SE</vt:lpstr>
      <vt:lpstr>Power: 26% If the true impact was 1*SE…</vt:lpstr>
      <vt:lpstr>Effect Size: 3*SE</vt:lpstr>
      <vt:lpstr>Effect size 3*SE: Power= 91%</vt:lpstr>
      <vt:lpstr>Effect Size and Take-Up</vt:lpstr>
      <vt:lpstr>Effect Size: 3*SE</vt:lpstr>
      <vt:lpstr>Take up is 33%. Effect size as measured on T group is 1/3rd</vt:lpstr>
      <vt:lpstr>Back to: Power = 26%</vt:lpstr>
      <vt:lpstr>Power: main ingredients</vt:lpstr>
      <vt:lpstr>Power: Effect size = 1 SE  Sample size = 1,000</vt:lpstr>
      <vt:lpstr>Power: Effect size= 1SE Sample size = 4,000</vt:lpstr>
      <vt:lpstr>Power: 64%</vt:lpstr>
      <vt:lpstr>Power: Sample size = 9,000</vt:lpstr>
      <vt:lpstr>Power: 91%</vt:lpstr>
      <vt:lpstr>Power: main ingredients</vt:lpstr>
      <vt:lpstr>Low variance sample</vt:lpstr>
      <vt:lpstr>Low variance sample</vt:lpstr>
      <vt:lpstr>Higher variance sample</vt:lpstr>
      <vt:lpstr>Higher variance sample</vt:lpstr>
      <vt:lpstr>Variance and power: intuition</vt:lpstr>
      <vt:lpstr>Variance and power: intuition</vt:lpstr>
      <vt:lpstr>Power: main ingredients</vt:lpstr>
      <vt:lpstr>Sample split: 50% C, 50% T</vt:lpstr>
      <vt:lpstr>Power: 91%</vt:lpstr>
      <vt:lpstr>What if its not 50:50 split?</vt:lpstr>
      <vt:lpstr>Sample split: 25% C, 75% T</vt:lpstr>
      <vt:lpstr>Power: 83%</vt:lpstr>
      <vt:lpstr>Allocation ratio</vt:lpstr>
      <vt:lpstr>Allocation to T v C</vt:lpstr>
      <vt:lpstr>Power equation: MDE</vt:lpstr>
      <vt:lpstr>Power with clustered RCT designs</vt:lpstr>
      <vt:lpstr>Power with clustered design: intuition</vt:lpstr>
      <vt:lpstr>Low intra-cluster correlation (ICC) or ρ (rho) </vt:lpstr>
      <vt:lpstr>HIGH intra-cluster correlation (ρ) </vt:lpstr>
      <vt:lpstr>Intra Cluster Correlation Definition</vt:lpstr>
      <vt:lpstr>How does ICC impact power?</vt:lpstr>
      <vt:lpstr>When do we get high/low ICC?</vt:lpstr>
      <vt:lpstr>What do we do if we have high ICC</vt:lpstr>
      <vt:lpstr>Power with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12</cp:revision>
  <dcterms:created xsi:type="dcterms:W3CDTF">2018-09-26T14:38:51Z</dcterms:created>
  <dcterms:modified xsi:type="dcterms:W3CDTF">2021-10-25T02:15:50Z</dcterms:modified>
</cp:coreProperties>
</file>